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a8YTB9fDa5jUHTlRsuhKw==" hashData="IddrAW2CCJGtWqHEFx715zw+Fx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969909-53A4-4A05-A7E0-3D2DBF2E6E64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33A1C-262D-45DE-AB62-47D515D7D0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9060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73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FD516CB-449D-40A8-AA1C-CABCE3369542}" type="slidenum">
              <a:rPr lang="fr-FR" altLang="fr-FR" smtClean="0">
                <a:latin typeface="Arial" charset="0"/>
              </a:rPr>
              <a:pPr/>
              <a:t>1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83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E88A736-2634-469B-A206-3A478BB012CB}" type="slidenum">
              <a:rPr lang="fr-FR" altLang="fr-FR" smtClean="0">
                <a:latin typeface="Arial" charset="0"/>
              </a:rPr>
              <a:pPr/>
              <a:t>2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93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4E53569-0F92-43B1-B606-DC3458FEF37C}" type="slidenum">
              <a:rPr lang="fr-FR" altLang="fr-FR" smtClean="0">
                <a:latin typeface="Arial" charset="0"/>
              </a:rPr>
              <a:pPr/>
              <a:t>3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04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59B01C4-B63A-4488-8ADB-32F50FFF773C}" type="slidenum">
              <a:rPr lang="fr-FR" altLang="fr-FR" smtClean="0">
                <a:latin typeface="Arial" charset="0"/>
              </a:rPr>
              <a:pPr/>
              <a:t>4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14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3D50DBE-D3D7-4883-9EDE-AD2002584D6C}" type="slidenum">
              <a:rPr lang="fr-FR" altLang="fr-FR" smtClean="0">
                <a:latin typeface="Arial" charset="0"/>
              </a:rPr>
              <a:pPr/>
              <a:t>5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24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CD65F32-4424-4139-A409-0F12D2D3DE3E}" type="slidenum">
              <a:rPr lang="fr-FR" altLang="fr-FR" smtClean="0">
                <a:latin typeface="Arial" charset="0"/>
              </a:rPr>
              <a:pPr/>
              <a:t>6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34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A0C2DFE-2848-4F2D-B18E-7B1F0DA8F7B0}" type="slidenum">
              <a:rPr lang="fr-FR" altLang="fr-FR" smtClean="0">
                <a:latin typeface="Arial" charset="0"/>
              </a:rPr>
              <a:pPr/>
              <a:t>7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45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F4AEE8D-1CBD-452D-8DAF-21B76CE327AF}" type="slidenum">
              <a:rPr lang="fr-FR" altLang="fr-FR" smtClean="0">
                <a:latin typeface="Arial" charset="0"/>
              </a:rPr>
              <a:pPr/>
              <a:t>8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55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ECE9E49-779E-433D-B1FC-A3996FE1D4B9}" type="slidenum">
              <a:rPr lang="fr-FR" altLang="fr-FR" smtClean="0">
                <a:latin typeface="Arial" charset="0"/>
              </a:rPr>
              <a:pPr/>
              <a:t>9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65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56019EB-1C85-4827-86AA-15F6202D09E9}" type="slidenum">
              <a:rPr lang="fr-FR" altLang="fr-FR" smtClean="0">
                <a:latin typeface="Arial" charset="0"/>
              </a:rPr>
              <a:pPr/>
              <a:t>10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75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7B0666C-2D28-48E5-9DFF-05C854765A76}" type="slidenum">
              <a:rPr lang="fr-FR" altLang="fr-FR" smtClean="0">
                <a:latin typeface="Arial" charset="0"/>
              </a:rPr>
              <a:pPr/>
              <a:t>11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86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090A50A-872A-4313-B3C4-82B1C9197A93}" type="slidenum">
              <a:rPr lang="fr-FR" altLang="fr-FR" smtClean="0">
                <a:latin typeface="Arial" charset="0"/>
              </a:rPr>
              <a:pPr/>
              <a:t>12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96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B7EF3E3-D4DF-4BB7-B175-F2E0CF77D039}" type="slidenum">
              <a:rPr lang="fr-FR" altLang="fr-FR" smtClean="0">
                <a:latin typeface="Arial" charset="0"/>
              </a:rPr>
              <a:pPr/>
              <a:t>13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06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CC1A205-FDDA-4663-AE5A-6CF18DF9EB49}" type="slidenum">
              <a:rPr lang="fr-FR" altLang="fr-FR" smtClean="0">
                <a:latin typeface="Arial" charset="0"/>
              </a:rPr>
              <a:pPr/>
              <a:t>14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16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3ABC27E-5116-49D4-AF6B-E539C90D0CF6}" type="slidenum">
              <a:rPr lang="fr-FR" altLang="fr-FR" smtClean="0">
                <a:latin typeface="Arial" charset="0"/>
              </a:rPr>
              <a:pPr/>
              <a:t>15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27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AA21D32-B921-403C-8CAA-46016F61FC7D}" type="slidenum">
              <a:rPr lang="fr-FR" altLang="fr-FR" smtClean="0">
                <a:latin typeface="Arial" charset="0"/>
              </a:rPr>
              <a:pPr/>
              <a:t>16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37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10BCFAA-A038-49E6-9548-A9D3FA3EF0FE}" type="slidenum">
              <a:rPr lang="fr-FR" altLang="fr-FR" smtClean="0">
                <a:latin typeface="Arial" charset="0"/>
              </a:rPr>
              <a:pPr/>
              <a:t>17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47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7157044-C0B4-4123-8893-C202D9441391}" type="slidenum">
              <a:rPr lang="fr-FR" altLang="fr-FR" smtClean="0">
                <a:latin typeface="Arial" charset="0"/>
              </a:rPr>
              <a:pPr/>
              <a:t>18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57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C5582D3-1449-466E-8276-5FA9D23BB5FE}" type="slidenum">
              <a:rPr lang="fr-FR" altLang="fr-FR" smtClean="0">
                <a:latin typeface="Arial" charset="0"/>
              </a:rPr>
              <a:pPr/>
              <a:t>19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68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C174770-89CA-4F82-A4BA-FCB67ACD695B}" type="slidenum">
              <a:rPr lang="fr-FR" altLang="fr-FR" smtClean="0">
                <a:latin typeface="Arial" charset="0"/>
              </a:rPr>
              <a:pPr/>
              <a:t>20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/>
          </a:p>
        </p:txBody>
      </p:sp>
      <p:sp>
        <p:nvSpPr>
          <p:cNvPr id="778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31A0590-8BAA-4C26-9636-E3C74B577A7C}" type="slidenum">
              <a:rPr lang="fr-FR" altLang="fr-FR" smtClean="0">
                <a:latin typeface="Arial" charset="0"/>
              </a:rPr>
              <a:pPr/>
              <a:t>21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88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223C3B8-1B23-4EC3-A042-5A8FB0365D93}" type="slidenum">
              <a:rPr lang="fr-FR" altLang="fr-FR" smtClean="0">
                <a:latin typeface="Arial" charset="0"/>
              </a:rPr>
              <a:pPr/>
              <a:t>22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98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269A5B5-9AC6-4FEE-994A-22236DEAB9D7}" type="slidenum">
              <a:rPr lang="fr-FR" altLang="fr-FR" smtClean="0">
                <a:latin typeface="Arial" charset="0"/>
              </a:rPr>
              <a:pPr/>
              <a:t>23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09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01BA5A0-6705-4AC7-B872-345BEA48B2F6}" type="slidenum">
              <a:rPr lang="fr-FR" altLang="fr-FR" smtClean="0">
                <a:latin typeface="Arial" charset="0"/>
              </a:rPr>
              <a:pPr/>
              <a:t>24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19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73D25F3-4612-46B1-9059-FF0108AE28A1}" type="slidenum">
              <a:rPr lang="fr-FR" altLang="fr-FR" smtClean="0">
                <a:latin typeface="Arial" charset="0"/>
              </a:rPr>
              <a:pPr/>
              <a:t>25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29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321AB06-D7D5-4FB6-861D-4FE683FEEA6E}" type="slidenum">
              <a:rPr lang="fr-FR" altLang="fr-FR" smtClean="0">
                <a:latin typeface="Arial" charset="0"/>
              </a:rPr>
              <a:pPr/>
              <a:t>26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39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BBD3B3A-EA52-4B0A-9ABD-4F7D025F7086}" type="slidenum">
              <a:rPr lang="fr-FR" altLang="fr-FR" smtClean="0">
                <a:latin typeface="Arial" charset="0"/>
              </a:rPr>
              <a:pPr/>
              <a:t>27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8DEC2ED-6FC3-4291-A92E-5B2BF8981DA3}" type="slidenum">
              <a:rPr lang="fr-FR" altLang="fr-FR" smtClean="0">
                <a:latin typeface="Arial" charset="0"/>
              </a:rPr>
              <a:pPr/>
              <a:t>28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60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FD6996B-0883-4D4A-B304-45BB66E11EA5}" type="slidenum">
              <a:rPr lang="fr-FR" altLang="fr-FR" smtClean="0">
                <a:latin typeface="Arial" charset="0"/>
              </a:rPr>
              <a:pPr/>
              <a:t>29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70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4D927BF-4EAE-4687-B3D1-3A65F31DF79D}" type="slidenum">
              <a:rPr lang="fr-FR" altLang="fr-FR" smtClean="0">
                <a:latin typeface="Arial" charset="0"/>
              </a:rPr>
              <a:pPr/>
              <a:t>30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80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B2AC04C-0283-4CCC-B7EC-72EE695FE6F0}" type="slidenum">
              <a:rPr lang="fr-FR" altLang="fr-FR" smtClean="0">
                <a:latin typeface="Arial" charset="0"/>
              </a:rPr>
              <a:pPr/>
              <a:t>31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90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26F5FDE-983F-4881-8A11-32E219992439}" type="slidenum">
              <a:rPr lang="fr-FR" altLang="fr-FR" smtClean="0">
                <a:latin typeface="Arial" charset="0"/>
              </a:rPr>
              <a:pPr/>
              <a:t>32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01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3DF8CFF-ABC4-4A7F-8971-D87ED27B315E}" type="slidenum">
              <a:rPr lang="fr-FR" altLang="fr-FR" smtClean="0">
                <a:latin typeface="Arial" charset="0"/>
              </a:rPr>
              <a:pPr/>
              <a:t>33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11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AC1BC4A-A01B-4DED-B054-864286D562B4}" type="slidenum">
              <a:rPr lang="fr-FR" altLang="fr-FR" smtClean="0">
                <a:latin typeface="Arial" charset="0"/>
              </a:rPr>
              <a:pPr/>
              <a:t>34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21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9B7D4FF-966F-469B-B876-D3D70C0F280D}" type="slidenum">
              <a:rPr lang="fr-FR" altLang="fr-FR" smtClean="0">
                <a:latin typeface="Arial" charset="0"/>
              </a:rPr>
              <a:pPr/>
              <a:t>35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31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8EE3B7A-8C27-44DB-BA18-63035C147CCB}" type="slidenum">
              <a:rPr lang="fr-FR" altLang="fr-FR" smtClean="0">
                <a:latin typeface="Arial" charset="0"/>
              </a:rPr>
              <a:pPr/>
              <a:t>36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42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10195A2-410A-4DCC-A5C2-142C25ACAA4C}" type="slidenum">
              <a:rPr lang="fr-FR" altLang="fr-FR" smtClean="0">
                <a:latin typeface="Arial" charset="0"/>
              </a:rPr>
              <a:pPr/>
              <a:t>37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52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3A1FA94-542B-409A-AC3C-AF6D866072E1}" type="slidenum">
              <a:rPr lang="fr-FR" altLang="fr-FR" smtClean="0">
                <a:latin typeface="Arial" charset="0"/>
              </a:rPr>
              <a:pPr/>
              <a:t>38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62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DB92DDF-3D98-4E01-A56E-2FF152530561}" type="slidenum">
              <a:rPr lang="fr-FR" altLang="fr-FR" smtClean="0">
                <a:latin typeface="Arial" charset="0"/>
              </a:rPr>
              <a:pPr/>
              <a:t>39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72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1D2F0C0-1FB6-4E3E-AACF-105D149CF0A1}" type="slidenum">
              <a:rPr lang="fr-FR" altLang="fr-FR" smtClean="0">
                <a:latin typeface="Arial" charset="0"/>
              </a:rPr>
              <a:pPr/>
              <a:t>40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83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108D1D9-1A4C-48CE-BF8D-362EC4643C20}" type="slidenum">
              <a:rPr lang="fr-FR" altLang="fr-FR" smtClean="0">
                <a:latin typeface="Arial" charset="0"/>
              </a:rPr>
              <a:pPr/>
              <a:t>41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93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FD322D8-7414-4B67-82BB-E2638F424B83}" type="slidenum">
              <a:rPr lang="fr-FR" altLang="fr-FR" smtClean="0">
                <a:latin typeface="Arial" charset="0"/>
              </a:rPr>
              <a:pPr/>
              <a:t>42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9170CF6-D316-46E5-9761-3CA67BC8301F}" type="slidenum">
              <a:rPr lang="fr-FR" altLang="fr-FR" smtClean="0">
                <a:latin typeface="Arial" charset="0"/>
              </a:rPr>
              <a:pPr/>
              <a:t>43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13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B5D7338-8776-4950-9E54-4B448DC809CD}" type="slidenum">
              <a:rPr lang="fr-FR" altLang="fr-FR" smtClean="0">
                <a:latin typeface="Arial" charset="0"/>
              </a:rPr>
              <a:pPr/>
              <a:t>44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24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EE756B5-1B51-4444-A823-2A250CE650CD}" type="slidenum">
              <a:rPr lang="fr-FR" altLang="fr-FR" smtClean="0">
                <a:latin typeface="Arial" charset="0"/>
              </a:rPr>
              <a:pPr/>
              <a:t>45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34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0658E0C-3C8A-4E72-AAA3-F6F877F746EB}" type="slidenum">
              <a:rPr lang="fr-FR" altLang="fr-FR" smtClean="0">
                <a:latin typeface="Arial" charset="0"/>
              </a:rPr>
              <a:pPr/>
              <a:t>46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44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4EF2EE1-E2C1-4CB8-9015-60AED9DBC84B}" type="slidenum">
              <a:rPr lang="fr-FR" altLang="fr-FR" smtClean="0">
                <a:latin typeface="Arial" charset="0"/>
              </a:rPr>
              <a:pPr/>
              <a:t>47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54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7DDACAC-32BF-471B-9008-913CA1707779}" type="slidenum">
              <a:rPr lang="fr-FR" altLang="fr-FR" smtClean="0">
                <a:latin typeface="Arial" charset="0"/>
              </a:rPr>
              <a:pPr/>
              <a:t>48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65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02F3915-B1CE-4A41-A6B5-DC7ACBBB4733}" type="slidenum">
              <a:rPr lang="fr-FR" altLang="fr-FR" smtClean="0">
                <a:latin typeface="Arial" charset="0"/>
              </a:rPr>
              <a:pPr/>
              <a:t>49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75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DBA323C-0E94-4322-8695-25B21382E6A2}" type="slidenum">
              <a:rPr lang="fr-FR" altLang="fr-FR" smtClean="0">
                <a:latin typeface="Arial" charset="0"/>
              </a:rPr>
              <a:pPr/>
              <a:t>50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277A-DE19-457D-929E-F1DEBD41441F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72313-23F2-4F8F-94F8-74C5899B20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5261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277A-DE19-457D-929E-F1DEBD41441F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72313-23F2-4F8F-94F8-74C5899B20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1285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277A-DE19-457D-929E-F1DEBD41441F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72313-23F2-4F8F-94F8-74C5899B20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2983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277A-DE19-457D-929E-F1DEBD41441F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72313-23F2-4F8F-94F8-74C5899B20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3224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277A-DE19-457D-929E-F1DEBD41441F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72313-23F2-4F8F-94F8-74C5899B20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3533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277A-DE19-457D-929E-F1DEBD41441F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72313-23F2-4F8F-94F8-74C5899B20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411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277A-DE19-457D-929E-F1DEBD41441F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72313-23F2-4F8F-94F8-74C5899B20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7700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277A-DE19-457D-929E-F1DEBD41441F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72313-23F2-4F8F-94F8-74C5899B20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1762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277A-DE19-457D-929E-F1DEBD41441F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72313-23F2-4F8F-94F8-74C5899B20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7041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277A-DE19-457D-929E-F1DEBD41441F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72313-23F2-4F8F-94F8-74C5899B20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9493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277A-DE19-457D-929E-F1DEBD41441F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72313-23F2-4F8F-94F8-74C5899B20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95268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781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A8277A-DE19-457D-929E-F1DEBD41441F}" type="datetimeFigureOut">
              <a:rPr lang="es-ES" smtClean="0"/>
              <a:t>30/08/2020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72313-23F2-4F8F-94F8-74C5899B20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883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mailto:j.hache@orange.fr?subject=Bonjour,%20%20merci%20pour%20ce%20%20magnifique%20PPS." TargetMode="Externa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mailto:j.hache@orange.fr?subject=Bonjour,%20%20merci%20pour%20ce%20%20magnifique%20PPS." TargetMode="External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dirty="0" smtClean="0"/>
          </a:p>
        </p:txBody>
      </p:sp>
      <p:sp>
        <p:nvSpPr>
          <p:cNvPr id="13314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dirty="0" smtClean="0"/>
          </a:p>
        </p:txBody>
      </p:sp>
      <p:pic>
        <p:nvPicPr>
          <p:cNvPr id="5124" name="Picture 4" descr="Kép1"/>
          <p:cNvPicPr>
            <a:picLocks noChangeAspect="1" noChangeArrowheads="1"/>
          </p:cNvPicPr>
          <p:nvPr/>
        </p:nvPicPr>
        <p:blipFill>
          <a:blip r:embed="rId4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869" name="Text Box 5"/>
          <p:cNvSpPr txBox="1">
            <a:spLocks noChangeArrowheads="1"/>
          </p:cNvSpPr>
          <p:nvPr/>
        </p:nvSpPr>
        <p:spPr bwMode="auto">
          <a:xfrm>
            <a:off x="323850" y="1772816"/>
            <a:ext cx="882015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defRPr/>
            </a:pPr>
            <a:endParaRPr lang="hu-HU" altLang="fr-FR" sz="7200" b="1" dirty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avie" pitchFamily="82" charset="0"/>
            </a:endParaRPr>
          </a:p>
          <a:p>
            <a:pPr algn="ctr">
              <a:defRPr/>
            </a:pPr>
            <a:r>
              <a:rPr lang="hu-HU" altLang="fr-FR" sz="7200" b="1" dirty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avie" pitchFamily="82" charset="0"/>
              </a:rPr>
              <a:t>Isla del diablo</a:t>
            </a:r>
            <a:endParaRPr lang="hu-HU" altLang="fr-FR" sz="72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avie" pitchFamily="82" charset="0"/>
            </a:endParaRPr>
          </a:p>
        </p:txBody>
      </p:sp>
      <p:pic>
        <p:nvPicPr>
          <p:cNvPr id="6" name="Image 5" descr="C:\Users\J.H\Downloads\image003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5949950"/>
            <a:ext cx="639762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2480651"/>
      </p:ext>
    </p:extLst>
  </p:cSld>
  <p:clrMapOvr>
    <a:masterClrMapping/>
  </p:clrMapOvr>
  <p:transition spd="med" advTm="6000">
    <p:split orient="vert"/>
    <p:sndAc>
      <p:stSnd loop="1">
        <p:snd r:embed="rId3" name="The Beautiful Island of TASMANIA _ Music - Desert Flower© by Dwayne _ H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457200" y="549275"/>
            <a:ext cx="8229600" cy="63087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endParaRPr lang="fr-FR" altLang="fr-FR" sz="3200" b="1" dirty="0" smtClean="0"/>
          </a:p>
          <a:p>
            <a:pPr eaLnBrk="1" fontAlgn="auto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endParaRPr lang="fr-FR" altLang="fr-FR" sz="3200" b="1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es-ES" altLang="fr-FR" b="1" dirty="0">
                <a:solidFill>
                  <a:schemeClr val="bg1"/>
                </a:solidFill>
              </a:rPr>
              <a:t>La isla de Tasmania se separó de Australia hace unos diez mil años. Están separados por un área de 68.000 km 2 y 240 km de ancho en el estrecho de Bass. El relieve es montañoso, el clima templado y lluvioso. En 1642, el primer descubridor fue de nacionalidad holandesa, Isabel </a:t>
            </a:r>
            <a:r>
              <a:rPr lang="es-ES" altLang="fr-FR" b="1" dirty="0" err="1">
                <a:solidFill>
                  <a:schemeClr val="bg1"/>
                </a:solidFill>
              </a:rPr>
              <a:t>Tasmanról</a:t>
            </a:r>
            <a:r>
              <a:rPr lang="es-ES" altLang="fr-FR" b="1" dirty="0">
                <a:solidFill>
                  <a:schemeClr val="bg1"/>
                </a:solidFill>
              </a:rPr>
              <a:t>. Más tarde, será el Capitán Cook.</a:t>
            </a:r>
            <a:endParaRPr lang="hu-HU" altLang="fr-FR" sz="3200" b="1" dirty="0" smtClean="0">
              <a:solidFill>
                <a:schemeClr val="bg1"/>
              </a:solidFill>
            </a:endParaRPr>
          </a:p>
        </p:txBody>
      </p:sp>
      <p:pic>
        <p:nvPicPr>
          <p:cNvPr id="14340" name="Picture 4" descr="Click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6034088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927022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457200" y="549275"/>
            <a:ext cx="8229600" cy="63087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endParaRPr lang="hu-HU" altLang="fr-FR" sz="3600" b="1" dirty="0" smtClean="0"/>
          </a:p>
        </p:txBody>
      </p:sp>
      <p:pic>
        <p:nvPicPr>
          <p:cNvPr id="14340" name="Picture 4" descr="Click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6034088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Image 1"/>
          <p:cNvPicPr>
            <a:picLocks noChangeAspect="1"/>
          </p:cNvPicPr>
          <p:nvPr/>
        </p:nvPicPr>
        <p:blipFill>
          <a:blip r:embed="rId4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Connecteur droit avec flèche 3"/>
          <p:cNvCxnSpPr/>
          <p:nvPr/>
        </p:nvCxnSpPr>
        <p:spPr>
          <a:xfrm>
            <a:off x="5148263" y="4005263"/>
            <a:ext cx="1152525" cy="1008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avec flèche 5"/>
          <p:cNvCxnSpPr/>
          <p:nvPr/>
        </p:nvCxnSpPr>
        <p:spPr>
          <a:xfrm>
            <a:off x="5435600" y="4221163"/>
            <a:ext cx="1152525" cy="1008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>
            <a:off x="5435600" y="4387850"/>
            <a:ext cx="1152525" cy="673100"/>
          </a:xfrm>
          <a:prstGeom prst="straightConnector1">
            <a:avLst/>
          </a:prstGeom>
          <a:ln w="3810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3088167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15362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8196" name="Picture 4" descr="1370450926_945e82be57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0"/>
            <a:ext cx="93630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6124119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9220" name="Picture 4" descr="Russell-Falls-Tasma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5289093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None/>
              <a:defRPr/>
            </a:pPr>
            <a:endParaRPr lang="en-US" altLang="fr-FR" smtClean="0"/>
          </a:p>
        </p:txBody>
      </p:sp>
      <p:sp>
        <p:nvSpPr>
          <p:cNvPr id="1740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008188"/>
            <a:ext cx="777240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pic>
        <p:nvPicPr>
          <p:cNvPr id="10244" name="Picture 4" descr="Brushtail Possum, Tasmania, Australia, 1974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1249984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1268" name="Picture 4" descr="tas1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3647770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457200" y="1268413"/>
            <a:ext cx="8229600" cy="485775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fr-FR" altLang="fr-FR" sz="3200" b="1" dirty="0" smtClean="0"/>
          </a:p>
          <a:p>
            <a:pPr eaLnBrk="1" fontAlgn="auto" hangingPunct="1">
              <a:buFont typeface="Arial" pitchFamily="34" charset="0"/>
              <a:buChar char="•"/>
              <a:defRPr/>
            </a:pPr>
            <a:endParaRPr lang="fr-FR" altLang="fr-FR" sz="3200" b="1" dirty="0" smtClean="0"/>
          </a:p>
          <a:p>
            <a:pPr>
              <a:defRPr/>
            </a:pPr>
            <a:endParaRPr lang="es-ES" altLang="fr-FR" b="1" dirty="0"/>
          </a:p>
          <a:p>
            <a:pPr>
              <a:defRPr/>
            </a:pPr>
            <a:r>
              <a:rPr lang="es-ES" altLang="fr-FR" b="1" dirty="0">
                <a:solidFill>
                  <a:schemeClr val="bg1"/>
                </a:solidFill>
              </a:rPr>
              <a:t>Tasmania es del tamaño de Irlanda, con una población de sólo 5-600.000 habitantes, un tercio de los cuales vive en la capital. Existe una increíble variedad de paisajes y animales únicos en el mundo.</a:t>
            </a:r>
            <a:endParaRPr lang="hu-HU" altLang="fr-FR" sz="3200" b="1" dirty="0" smtClean="0">
              <a:solidFill>
                <a:schemeClr val="bg1"/>
              </a:solidFill>
            </a:endParaRPr>
          </a:p>
        </p:txBody>
      </p:sp>
      <p:pic>
        <p:nvPicPr>
          <p:cNvPr id="19460" name="Picture 4" descr="Click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6105525"/>
            <a:ext cx="3587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693494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308725"/>
            <a:ext cx="8229600" cy="5492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altLang="fr-FR" sz="4000" smtClean="0"/>
              <a:t> 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3316" name="Picture 4" descr="12_940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 rot="10850495" flipV="1">
            <a:off x="1465263" y="6235700"/>
            <a:ext cx="9382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en-US" altLang="fr-FR" sz="20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595983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4340" name="Picture 4" descr="Kép2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2363005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5364" name="Picture 4" descr="579952712_9aPfy-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3980701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6388" name="Picture 4" descr="058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1063" y="-204788"/>
            <a:ext cx="10906126" cy="7267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5024201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11188" y="1989138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r>
              <a:rPr lang="fr-FR" altLang="fr-FR" sz="3200" b="1" dirty="0" smtClean="0">
                <a:solidFill>
                  <a:schemeClr val="bg1"/>
                </a:solidFill>
              </a:rPr>
              <a:t>La Tasmanie est une zone protégée de vingt-deux réserves de chasse, de parcs et de sites de fouilles archéologiques nationales. </a:t>
            </a:r>
            <a:r>
              <a:rPr lang="fr-FR" altLang="fr-FR" sz="3200" b="1" i="1" dirty="0" err="1" smtClean="0">
                <a:solidFill>
                  <a:schemeClr val="bg1"/>
                </a:solidFill>
              </a:rPr>
              <a:t>Rainforest</a:t>
            </a:r>
            <a:r>
              <a:rPr lang="fr-FR" altLang="fr-FR" sz="3200" b="1" dirty="0" smtClean="0">
                <a:solidFill>
                  <a:schemeClr val="bg1"/>
                </a:solidFill>
              </a:rPr>
              <a:t> est la dernière zone vierge en zone tempérée sur Terre.</a:t>
            </a:r>
            <a:endParaRPr lang="hu-HU" altLang="fr-FR" sz="3200" b="1" dirty="0" smtClean="0">
              <a:solidFill>
                <a:schemeClr val="bg1"/>
              </a:solidFill>
            </a:endParaRPr>
          </a:p>
        </p:txBody>
      </p:sp>
      <p:pic>
        <p:nvPicPr>
          <p:cNvPr id="24580" name="Picture 4" descr="Click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6092825"/>
            <a:ext cx="3714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521112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8436" name="Picture 4" descr="CRA_WeindorfersView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9232088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9460" name="Picture 4" descr="tas045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6414813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0484" name="Picture 4" descr="tas034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9848485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1508" name="Picture 4" descr="8101295380_12765ddd1a_h"/>
          <p:cNvPicPr>
            <a:picLocks noChangeAspect="1" noChangeArrowheads="1"/>
          </p:cNvPicPr>
          <p:nvPr/>
        </p:nvPicPr>
        <p:blipFill>
          <a:blip r:embed="rId3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657883" y="5589240"/>
            <a:ext cx="782823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fr-FR" altLang="fr-FR" sz="2400" b="1" dirty="0" smtClean="0">
              <a:solidFill>
                <a:schemeClr val="bg1"/>
              </a:solidFill>
              <a:latin typeface="Arial" charset="0"/>
            </a:endParaRPr>
          </a:p>
          <a:p>
            <a:r>
              <a:rPr lang="fr-FR" altLang="fr-FR" sz="2400" b="1" dirty="0" smtClean="0">
                <a:solidFill>
                  <a:schemeClr val="bg1"/>
                </a:solidFill>
                <a:latin typeface="Arial" charset="0"/>
              </a:rPr>
              <a:t>Port Arthur, </a:t>
            </a:r>
            <a:r>
              <a:rPr lang="fr-FR" altLang="fr-FR" sz="2400" b="1" dirty="0" err="1" smtClean="0">
                <a:solidFill>
                  <a:schemeClr val="bg1"/>
                </a:solidFill>
                <a:latin typeface="Arial" charset="0"/>
              </a:rPr>
              <a:t>remanente</a:t>
            </a:r>
            <a:r>
              <a:rPr lang="fr-FR" altLang="fr-FR" sz="2400" b="1" dirty="0" smtClean="0">
                <a:solidFill>
                  <a:schemeClr val="bg1"/>
                </a:solidFill>
                <a:latin typeface="Arial" charset="0"/>
              </a:rPr>
              <a:t> de </a:t>
            </a:r>
            <a:r>
              <a:rPr lang="fr-FR" altLang="fr-FR" sz="2400" b="1" dirty="0" err="1" smtClean="0">
                <a:solidFill>
                  <a:schemeClr val="bg1"/>
                </a:solidFill>
                <a:latin typeface="Arial" charset="0"/>
              </a:rPr>
              <a:t>una</a:t>
            </a:r>
            <a:r>
              <a:rPr lang="fr-FR" altLang="fr-FR" sz="2400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fr-FR" altLang="fr-FR" sz="2400" b="1" dirty="0" err="1" smtClean="0">
                <a:solidFill>
                  <a:schemeClr val="bg1"/>
                </a:solidFill>
                <a:latin typeface="Arial" charset="0"/>
              </a:rPr>
              <a:t>antigua</a:t>
            </a:r>
            <a:r>
              <a:rPr lang="fr-FR" altLang="fr-FR" sz="2400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fr-FR" altLang="fr-FR" sz="2400" b="1" dirty="0" err="1" smtClean="0">
                <a:solidFill>
                  <a:schemeClr val="bg1"/>
                </a:solidFill>
                <a:latin typeface="Arial" charset="0"/>
              </a:rPr>
              <a:t>colonia</a:t>
            </a:r>
            <a:r>
              <a:rPr lang="fr-FR" altLang="fr-FR" sz="2400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fr-FR" altLang="fr-FR" sz="2400" b="1" dirty="0" err="1" smtClean="0">
                <a:solidFill>
                  <a:schemeClr val="bg1"/>
                </a:solidFill>
                <a:latin typeface="Arial" charset="0"/>
              </a:rPr>
              <a:t>penal</a:t>
            </a:r>
            <a:endParaRPr lang="hu-HU" altLang="fr-FR" sz="2400" b="1" dirty="0">
              <a:solidFill>
                <a:schemeClr val="bg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445760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2532" name="Picture 4" descr="tas069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9049195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0722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3556" name="Picture 4" descr="5745191731_cc15ce8785_b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843213" y="6381750"/>
            <a:ext cx="4824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fr-FR" altLang="fr-FR" sz="2400" b="1">
                <a:latin typeface="Arial" charset="0"/>
              </a:rPr>
              <a:t>Le </a:t>
            </a:r>
            <a:r>
              <a:rPr lang="hu-HU" altLang="fr-FR" sz="2400" b="1">
                <a:latin typeface="Arial" charset="0"/>
              </a:rPr>
              <a:t>diable de Tasmanie</a:t>
            </a:r>
          </a:p>
        </p:txBody>
      </p:sp>
    </p:spTree>
    <p:extLst>
      <p:ext uri="{BB962C8B-B14F-4D97-AF65-F5344CB8AC3E}">
        <p14:creationId xmlns:p14="http://schemas.microsoft.com/office/powerpoint/2010/main" val="2600388375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1746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4580" name="Picture 4" descr="draft_lens2074760module76848211photo_1262355259tasmanian-devil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627868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pic>
        <p:nvPicPr>
          <p:cNvPr id="25603" name="Picture 4" descr="6394248463_98764d2c89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5516563"/>
            <a:ext cx="9144000" cy="1341437"/>
          </a:xfrm>
          <a:prstGeom prst="rect">
            <a:avLst/>
          </a:prstGeo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eaLnBrk="1" fontAlgn="auto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endParaRPr lang="fr-FR" altLang="fr-FR" sz="2400" dirty="0" smtClean="0"/>
          </a:p>
          <a:p>
            <a:pPr>
              <a:lnSpc>
                <a:spcPct val="80000"/>
              </a:lnSpc>
              <a:defRPr/>
            </a:pPr>
            <a:r>
              <a:rPr lang="es-ES" altLang="fr-FR" sz="3000" dirty="0"/>
              <a:t>Una calzada extraña frente a la costa de Tasmania, uno de los mosaicos naturales más grandes del mundo, creado por la erosión.</a:t>
            </a:r>
            <a:endParaRPr lang="hu-HU" altLang="fr-FR" sz="3000" dirty="0" smtClean="0"/>
          </a:p>
        </p:txBody>
      </p:sp>
    </p:spTree>
    <p:extLst>
      <p:ext uri="{BB962C8B-B14F-4D97-AF65-F5344CB8AC3E}">
        <p14:creationId xmlns:p14="http://schemas.microsoft.com/office/powerpoint/2010/main" val="2952676584"/>
      </p:ext>
    </p:extLst>
  </p:cSld>
  <p:clrMapOvr>
    <a:masterClrMapping/>
  </p:clrMapOvr>
  <p:transition spd="med" advTm="10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3794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6628" name="Picture 4" descr="5555854184_3f69e4b5b5_b"/>
          <p:cNvPicPr>
            <a:picLocks noChangeAspect="1" noChangeArrowheads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702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1322760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4818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7652" name="Picture 4" descr="tas0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4527013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5842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8676" name="Picture 4" descr="5158070822_d0f285ba5a_b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1846942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6866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9700" name="Picture 4" descr="MG6257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7613035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7890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0724" name="Picture 4" descr="800px-Platypus_BrokenRiver_QLD_Australia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ZoneTexte 4"/>
          <p:cNvSpPr txBox="1">
            <a:spLocks noChangeArrowheads="1"/>
          </p:cNvSpPr>
          <p:nvPr/>
        </p:nvSpPr>
        <p:spPr bwMode="auto">
          <a:xfrm>
            <a:off x="1187450" y="5732463"/>
            <a:ext cx="33131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fr-FR" altLang="fr-FR" sz="2800">
                <a:latin typeface="Arial" charset="0"/>
              </a:rPr>
              <a:t>L'ornithorynque</a:t>
            </a:r>
          </a:p>
        </p:txBody>
      </p:sp>
    </p:spTree>
    <p:extLst>
      <p:ext uri="{BB962C8B-B14F-4D97-AF65-F5344CB8AC3E}">
        <p14:creationId xmlns:p14="http://schemas.microsoft.com/office/powerpoint/2010/main" val="3077636220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dirty="0" smtClean="0"/>
          </a:p>
        </p:txBody>
      </p:sp>
      <p:sp>
        <p:nvSpPr>
          <p:cNvPr id="38914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dirty="0" smtClean="0"/>
          </a:p>
        </p:txBody>
      </p:sp>
      <p:pic>
        <p:nvPicPr>
          <p:cNvPr id="31748" name="Picture 4" descr="Kép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3863954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dirty="0" smtClean="0"/>
          </a:p>
        </p:txBody>
      </p:sp>
      <p:sp>
        <p:nvSpPr>
          <p:cNvPr id="39938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dirty="0" smtClean="0"/>
          </a:p>
        </p:txBody>
      </p:sp>
      <p:pic>
        <p:nvPicPr>
          <p:cNvPr id="32772" name="Picture 4" descr="Hobart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Text Box 6"/>
          <p:cNvSpPr txBox="1">
            <a:spLocks noChangeArrowheads="1"/>
          </p:cNvSpPr>
          <p:nvPr/>
        </p:nvSpPr>
        <p:spPr bwMode="auto">
          <a:xfrm>
            <a:off x="2247900" y="5872163"/>
            <a:ext cx="184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en-US" altLang="fr-FR" sz="2000">
              <a:latin typeface="Arial" charset="0"/>
            </a:endParaRPr>
          </a:p>
        </p:txBody>
      </p:sp>
      <p:sp>
        <p:nvSpPr>
          <p:cNvPr id="32774" name="Text Box 7"/>
          <p:cNvSpPr txBox="1">
            <a:spLocks noChangeArrowheads="1"/>
          </p:cNvSpPr>
          <p:nvPr/>
        </p:nvSpPr>
        <p:spPr bwMode="auto">
          <a:xfrm>
            <a:off x="1619250" y="6237288"/>
            <a:ext cx="55451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fr-FR" sz="2400" b="1">
                <a:solidFill>
                  <a:schemeClr val="bg1"/>
                </a:solidFill>
                <a:latin typeface="Arial" charset="0"/>
              </a:rPr>
              <a:t>Hobart, la capitale</a:t>
            </a:r>
          </a:p>
        </p:txBody>
      </p:sp>
    </p:spTree>
    <p:extLst>
      <p:ext uri="{BB962C8B-B14F-4D97-AF65-F5344CB8AC3E}">
        <p14:creationId xmlns:p14="http://schemas.microsoft.com/office/powerpoint/2010/main" val="2406495348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0962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3796" name="Picture 5" descr="constitution_dock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8857128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1986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4820" name="Picture 4" descr="tas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0597631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3010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5844" name="Picture 4" descr="5194446207_065bc72f3d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6781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8454009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4034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6868" name="Picture 4" descr="campaig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5426253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5058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7892" name="Picture 4" descr="SPI-37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0253524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6082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8916" name="Picture 4" descr="640748609_uprJF-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137798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7106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9940" name="Picture 4" descr="7650539418_1c2f7406eb_b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7676912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8130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0964" name="Picture 4" descr="800px-Tasmanian_Devil_resting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8013472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9154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1988" name="Picture 5" descr="explore-states-tas-wild-west-coast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4851118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3011" name="Picture 4" descr="explore-things-to-see-do-nature-rainforests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0118192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1202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4036" name="Picture 4" descr="massive-tre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238" y="0"/>
            <a:ext cx="106584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7609933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2226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5060" name="Picture 4" descr="20101129-landmark3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24289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467544" y="1949496"/>
            <a:ext cx="8229600" cy="4176712"/>
          </a:xfrm>
          <a:prstGeom prst="rect">
            <a:avLst/>
          </a:prstGeom>
        </p:spPr>
        <p:txBody>
          <a:bodyPr/>
          <a:lstStyle/>
          <a:p>
            <a:pPr>
              <a:buNone/>
              <a:defRPr/>
            </a:pPr>
            <a:r>
              <a:rPr lang="es-ES" altLang="fr-FR" sz="2800" b="1" dirty="0">
                <a:solidFill>
                  <a:schemeClr val="bg1"/>
                </a:solidFill>
              </a:rPr>
              <a:t>Este gigantesco árbol en flor de eucalipto suele tener 75 metros de altura pero hay uno de 99,6 metros, que crece a pocos metros del pueblo </a:t>
            </a:r>
            <a:r>
              <a:rPr lang="es-ES" altLang="fr-FR" sz="2800" b="1" dirty="0" err="1">
                <a:solidFill>
                  <a:schemeClr val="bg1"/>
                </a:solidFill>
              </a:rPr>
              <a:t>csúcstartótól</a:t>
            </a:r>
            <a:r>
              <a:rPr lang="es-ES" altLang="fr-FR" sz="2800" b="1" dirty="0">
                <a:solidFill>
                  <a:schemeClr val="bg1"/>
                </a:solidFill>
              </a:rPr>
              <a:t>.</a:t>
            </a:r>
          </a:p>
          <a:p>
            <a:pPr>
              <a:buNone/>
              <a:defRPr/>
            </a:pPr>
            <a:r>
              <a:rPr lang="es-ES" altLang="fr-FR" sz="2800" b="1" dirty="0">
                <a:solidFill>
                  <a:schemeClr val="bg1"/>
                </a:solidFill>
              </a:rPr>
              <a:t>. Algunos científicos dicen que otro árbol nativo, el velo de Tasmania, puede vivir más de 3.000 años, por lo que es uno de los árboles más antiguos de la Tierra.</a:t>
            </a:r>
            <a:endParaRPr lang="hu-HU" altLang="fr-FR" sz="2800" b="1" dirty="0" smtClean="0">
              <a:solidFill>
                <a:schemeClr val="bg1"/>
              </a:solidFill>
            </a:endParaRPr>
          </a:p>
        </p:txBody>
      </p:sp>
      <p:pic>
        <p:nvPicPr>
          <p:cNvPr id="53252" name="Picture 4" descr="Click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5888038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32536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4274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7108" name="Picture 4" descr="WLD-9736_pano-1"/>
          <p:cNvPicPr>
            <a:picLocks noChangeAspect="1" noChangeArrowheads="1"/>
          </p:cNvPicPr>
          <p:nvPr/>
        </p:nvPicPr>
        <p:blipFill>
          <a:blip r:embed="rId3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5518396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5298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8132" name="Picture 4" descr="draft_lens2074760module76847981photo_1262354962wombat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3198194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6322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9156" name="Picture 4" descr="SRA_KingBillySnow_67"/>
          <p:cNvPicPr>
            <a:picLocks noChangeAspect="1" noChangeArrowheads="1"/>
          </p:cNvPicPr>
          <p:nvPr/>
        </p:nvPicPr>
        <p:blipFill>
          <a:blip r:embed="rId3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0374241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7346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50180" name="Picture 4" descr="VAN_HorizScru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1835150" y="5898133"/>
            <a:ext cx="67691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es-ES" altLang="fr-FR" sz="2400" b="1" dirty="0" smtClean="0">
              <a:latin typeface="Arial" charset="0"/>
            </a:endParaRPr>
          </a:p>
          <a:p>
            <a:r>
              <a:rPr lang="es-ES" altLang="fr-FR" sz="2400" b="1" dirty="0" smtClean="0">
                <a:solidFill>
                  <a:schemeClr val="bg1"/>
                </a:solidFill>
                <a:latin typeface="Arial" charset="0"/>
              </a:rPr>
              <a:t>Ruta difícil en el bosque</a:t>
            </a:r>
            <a:endParaRPr lang="hu-HU" altLang="fr-FR" sz="2400" b="1" dirty="0">
              <a:solidFill>
                <a:schemeClr val="bg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306451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8370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51204" name="Picture 4" descr="24844_orig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5916541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9394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52228" name="Picture 4" descr="DUC-2898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3490617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60418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53252" name="Picture 4" descr="300857_10150332422673450_266724958449_8293082_1076912458_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2434869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61442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54276" name="Picture 4" descr="devil_a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7864475" y="6308725"/>
            <a:ext cx="612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 altLang="fr-FR" sz="1600">
                <a:solidFill>
                  <a:schemeClr val="bg1"/>
                </a:solidFill>
                <a:latin typeface="Arial" charset="0"/>
              </a:rPr>
              <a:t>By.K</a:t>
            </a:r>
          </a:p>
        </p:txBody>
      </p:sp>
      <p:sp>
        <p:nvSpPr>
          <p:cNvPr id="54278" name="ZoneTexte 5"/>
          <p:cNvSpPr txBox="1">
            <a:spLocks noChangeArrowheads="1"/>
          </p:cNvSpPr>
          <p:nvPr/>
        </p:nvSpPr>
        <p:spPr bwMode="auto">
          <a:xfrm>
            <a:off x="6804025" y="6092825"/>
            <a:ext cx="13684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fr-FR" altLang="fr-FR" sz="3200">
                <a:latin typeface="Arial" charset="0"/>
              </a:rPr>
              <a:t>* * *</a:t>
            </a:r>
          </a:p>
        </p:txBody>
      </p:sp>
    </p:spTree>
    <p:extLst>
      <p:ext uri="{BB962C8B-B14F-4D97-AF65-F5344CB8AC3E}">
        <p14:creationId xmlns:p14="http://schemas.microsoft.com/office/powerpoint/2010/main" val="2515882333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WordArt 4"/>
          <p:cNvSpPr>
            <a:spLocks noChangeArrowheads="1" noChangeShapeType="1" noTextEdit="1"/>
          </p:cNvSpPr>
          <p:nvPr/>
        </p:nvSpPr>
        <p:spPr bwMode="auto">
          <a:xfrm>
            <a:off x="3563938" y="2997200"/>
            <a:ext cx="2303462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FIN</a:t>
            </a:r>
          </a:p>
        </p:txBody>
      </p:sp>
      <p:sp>
        <p:nvSpPr>
          <p:cNvPr id="55299" name="Text Box 5"/>
          <p:cNvSpPr txBox="1">
            <a:spLocks noChangeArrowheads="1"/>
          </p:cNvSpPr>
          <p:nvPr/>
        </p:nvSpPr>
        <p:spPr bwMode="auto">
          <a:xfrm>
            <a:off x="5795963" y="6092825"/>
            <a:ext cx="32400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fr-FR" sz="2000">
                <a:solidFill>
                  <a:schemeClr val="bg1"/>
                </a:solidFill>
                <a:latin typeface="Arial" charset="0"/>
              </a:rPr>
              <a:t>Musique : Fleur du désert</a:t>
            </a:r>
          </a:p>
        </p:txBody>
      </p:sp>
      <p:pic>
        <p:nvPicPr>
          <p:cNvPr id="4" name="Image 3" descr="C:\Users\J.H\Downloads\image003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788" y="5748338"/>
            <a:ext cx="639762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5097410"/>
      </p:ext>
    </p:extLst>
  </p:cSld>
  <p:clrMapOvr>
    <a:masterClrMapping/>
  </p:clrMapOvr>
  <p:transition spd="med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SLA DEL DIABLO-TAS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ISLA DEL DIABLO-TASMANIA</Template>
  <TotalTime>2</TotalTime>
  <Words>331</Words>
  <Application>Microsoft Office PowerPoint</Application>
  <PresentationFormat>Presentación en pantalla (4:3)</PresentationFormat>
  <Paragraphs>78</Paragraphs>
  <Slides>51</Slides>
  <Notes>50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ISLA DEL DIABLO-TASMANIA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2020-08-30T17:48:48Z</dcterms:created>
  <dcterms:modified xsi:type="dcterms:W3CDTF">2020-08-30T17:50:57Z</dcterms:modified>
</cp:coreProperties>
</file>