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256" r:id="rId3"/>
    <p:sldId id="271" r:id="rId4"/>
    <p:sldId id="270" r:id="rId5"/>
    <p:sldId id="272" r:id="rId6"/>
    <p:sldId id="281" r:id="rId7"/>
    <p:sldId id="259" r:id="rId8"/>
    <p:sldId id="279" r:id="rId9"/>
    <p:sldId id="269" r:id="rId10"/>
    <p:sldId id="261" r:id="rId11"/>
    <p:sldId id="257" r:id="rId12"/>
    <p:sldId id="262" r:id="rId13"/>
    <p:sldId id="263" r:id="rId14"/>
    <p:sldId id="264" r:id="rId15"/>
    <p:sldId id="265" r:id="rId16"/>
    <p:sldId id="266" r:id="rId17"/>
    <p:sldId id="267" r:id="rId18"/>
    <p:sldId id="268" r:id="rId19"/>
    <p:sldId id="273" r:id="rId20"/>
    <p:sldId id="260" r:id="rId21"/>
    <p:sldId id="274" r:id="rId22"/>
    <p:sldId id="275" r:id="rId23"/>
    <p:sldId id="277" r:id="rId24"/>
    <p:sldId id="278" r:id="rId25"/>
    <p:sldId id="280" r:id="rId26"/>
    <p:sldId id="276" r:id="rId27"/>
    <p:sldId id="282" r:id="rId28"/>
  </p:sldIdLst>
  <p:sldSz cx="12192000" cy="6858000"/>
  <p:notesSz cx="6858000" cy="9144000"/>
  <p:photoAlbum/>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E/WCJu1MSJSMX7ZsdqgsQ==" hashData="jEROZG2brbP3orkjYrsogAf8hHk="/>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snapToGrid="0">
      <p:cViewPr>
        <p:scale>
          <a:sx n="36" d="100"/>
          <a:sy n="36" d="100"/>
        </p:scale>
        <p:origin x="-1608" y="-9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54679C-01C3-48B6-B641-0386ADCA849B}" type="datetimeFigureOut">
              <a:rPr lang="es-ES" smtClean="0"/>
              <a:t>27/12/2020</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1E1D4C-D8C7-4D65-AA25-CE2750385E1E}" type="slidenum">
              <a:rPr lang="es-ES" smtClean="0"/>
              <a:t>‹Nº›</a:t>
            </a:fld>
            <a:endParaRPr lang="es-ES"/>
          </a:p>
        </p:txBody>
      </p:sp>
    </p:spTree>
    <p:extLst>
      <p:ext uri="{BB962C8B-B14F-4D97-AF65-F5344CB8AC3E}">
        <p14:creationId xmlns:p14="http://schemas.microsoft.com/office/powerpoint/2010/main" val="4208079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71E1D4C-D8C7-4D65-AA25-CE2750385E1E}" type="slidenum">
              <a:rPr lang="es-ES" smtClean="0"/>
              <a:t>1</a:t>
            </a:fld>
            <a:endParaRPr lang="es-ES"/>
          </a:p>
        </p:txBody>
      </p:sp>
    </p:spTree>
    <p:extLst>
      <p:ext uri="{BB962C8B-B14F-4D97-AF65-F5344CB8AC3E}">
        <p14:creationId xmlns:p14="http://schemas.microsoft.com/office/powerpoint/2010/main" val="40861546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71E1D4C-D8C7-4D65-AA25-CE2750385E1E}" type="slidenum">
              <a:rPr lang="es-ES" smtClean="0"/>
              <a:t>5</a:t>
            </a:fld>
            <a:endParaRPr lang="es-ES"/>
          </a:p>
        </p:txBody>
      </p:sp>
    </p:spTree>
    <p:extLst>
      <p:ext uri="{BB962C8B-B14F-4D97-AF65-F5344CB8AC3E}">
        <p14:creationId xmlns:p14="http://schemas.microsoft.com/office/powerpoint/2010/main" val="40861546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8C4608DE-6DB5-4B21-891A-5736BAF9F829}"/>
              </a:ext>
            </a:extLst>
          </p:cNvPr>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fr-CH"/>
          </a:p>
        </p:txBody>
      </p:sp>
      <p:sp>
        <p:nvSpPr>
          <p:cNvPr id="3" name="Sous-titre 2">
            <a:extLst>
              <a:ext uri="{FF2B5EF4-FFF2-40B4-BE49-F238E27FC236}">
                <a16:creationId xmlns:a16="http://schemas.microsoft.com/office/drawing/2014/main" xmlns="" id="{ED541846-5D77-49C8-89DF-9B5CA755B6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fr-CH"/>
          </a:p>
        </p:txBody>
      </p:sp>
      <p:sp>
        <p:nvSpPr>
          <p:cNvPr id="4" name="Espace réservé de la date 3">
            <a:extLst>
              <a:ext uri="{FF2B5EF4-FFF2-40B4-BE49-F238E27FC236}">
                <a16:creationId xmlns:a16="http://schemas.microsoft.com/office/drawing/2014/main" xmlns="" id="{367EAD11-1394-4D44-BC2F-43FC5B3C0758}"/>
              </a:ext>
            </a:extLst>
          </p:cNvPr>
          <p:cNvSpPr>
            <a:spLocks noGrp="1"/>
          </p:cNvSpPr>
          <p:nvPr>
            <p:ph type="dt" sz="half" idx="10"/>
          </p:nvPr>
        </p:nvSpPr>
        <p:spPr/>
        <p:txBody>
          <a:bodyPr/>
          <a:lstStyle/>
          <a:p>
            <a:fld id="{6B0F84D5-AA37-48D6-9220-96CADAED4468}" type="datetimeFigureOut">
              <a:rPr lang="fr-CH" smtClean="0"/>
              <a:t>27.12.2020</a:t>
            </a:fld>
            <a:endParaRPr lang="fr-CH"/>
          </a:p>
        </p:txBody>
      </p:sp>
      <p:sp>
        <p:nvSpPr>
          <p:cNvPr id="5" name="Espace réservé du pied de page 4">
            <a:extLst>
              <a:ext uri="{FF2B5EF4-FFF2-40B4-BE49-F238E27FC236}">
                <a16:creationId xmlns:a16="http://schemas.microsoft.com/office/drawing/2014/main" xmlns="" id="{CD04A6B1-894A-4DB0-B522-FEFD568888B6}"/>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xmlns="" id="{7E5B26A4-49BE-4568-9DE9-DF5EC3BFFBF4}"/>
              </a:ext>
            </a:extLst>
          </p:cNvPr>
          <p:cNvSpPr>
            <a:spLocks noGrp="1"/>
          </p:cNvSpPr>
          <p:nvPr>
            <p:ph type="sldNum" sz="quarter" idx="12"/>
          </p:nvPr>
        </p:nvSpPr>
        <p:spPr/>
        <p:txBody>
          <a:bodyPr/>
          <a:lstStyle/>
          <a:p>
            <a:fld id="{4A461086-B694-465A-A0F0-C17B9DE31E8A}" type="slidenum">
              <a:rPr lang="fr-CH" smtClean="0"/>
              <a:t>‹Nº›</a:t>
            </a:fld>
            <a:endParaRPr lang="fr-CH"/>
          </a:p>
        </p:txBody>
      </p:sp>
    </p:spTree>
    <p:extLst>
      <p:ext uri="{BB962C8B-B14F-4D97-AF65-F5344CB8AC3E}">
        <p14:creationId xmlns:p14="http://schemas.microsoft.com/office/powerpoint/2010/main" val="2511835715"/>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D87AC91A-2CC1-40C0-8406-E04576D5B51D}"/>
              </a:ext>
            </a:extLst>
          </p:cNvPr>
          <p:cNvSpPr>
            <a:spLocks noGrp="1"/>
          </p:cNvSpPr>
          <p:nvPr>
            <p:ph type="title"/>
          </p:nvPr>
        </p:nvSpPr>
        <p:spPr/>
        <p:txBody>
          <a:bodyPr/>
          <a:lstStyle/>
          <a:p>
            <a:r>
              <a:rPr lang="es-ES" smtClean="0"/>
              <a:t>Haga clic para modificar el estilo de título del patrón</a:t>
            </a:r>
            <a:endParaRPr lang="fr-CH"/>
          </a:p>
        </p:txBody>
      </p:sp>
      <p:sp>
        <p:nvSpPr>
          <p:cNvPr id="3" name="Espace réservé du contenu 2">
            <a:extLst>
              <a:ext uri="{FF2B5EF4-FFF2-40B4-BE49-F238E27FC236}">
                <a16:creationId xmlns:a16="http://schemas.microsoft.com/office/drawing/2014/main" xmlns="" id="{7953DE60-424D-4A37-8B15-C0CA1B64F7A7}"/>
              </a:ext>
            </a:extLst>
          </p:cNvPr>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4" name="Espace réservé de la date 3">
            <a:extLst>
              <a:ext uri="{FF2B5EF4-FFF2-40B4-BE49-F238E27FC236}">
                <a16:creationId xmlns:a16="http://schemas.microsoft.com/office/drawing/2014/main" xmlns="" id="{3DA27B72-1B81-422D-A967-2C8C6D2EDB91}"/>
              </a:ext>
            </a:extLst>
          </p:cNvPr>
          <p:cNvSpPr>
            <a:spLocks noGrp="1"/>
          </p:cNvSpPr>
          <p:nvPr>
            <p:ph type="dt" sz="half" idx="10"/>
          </p:nvPr>
        </p:nvSpPr>
        <p:spPr/>
        <p:txBody>
          <a:bodyPr/>
          <a:lstStyle/>
          <a:p>
            <a:fld id="{6B0F84D5-AA37-48D6-9220-96CADAED4468}" type="datetimeFigureOut">
              <a:rPr lang="fr-CH" smtClean="0"/>
              <a:t>27.12.2020</a:t>
            </a:fld>
            <a:endParaRPr lang="fr-CH"/>
          </a:p>
        </p:txBody>
      </p:sp>
      <p:sp>
        <p:nvSpPr>
          <p:cNvPr id="5" name="Espace réservé du pied de page 4">
            <a:extLst>
              <a:ext uri="{FF2B5EF4-FFF2-40B4-BE49-F238E27FC236}">
                <a16:creationId xmlns:a16="http://schemas.microsoft.com/office/drawing/2014/main" xmlns="" id="{55E0B5E9-7E9A-47A8-8860-444E7FECD91C}"/>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xmlns="" id="{314F3A26-5411-48C0-8C86-B36A9DBDD55A}"/>
              </a:ext>
            </a:extLst>
          </p:cNvPr>
          <p:cNvSpPr>
            <a:spLocks noGrp="1"/>
          </p:cNvSpPr>
          <p:nvPr>
            <p:ph type="sldNum" sz="quarter" idx="12"/>
          </p:nvPr>
        </p:nvSpPr>
        <p:spPr/>
        <p:txBody>
          <a:bodyPr/>
          <a:lstStyle/>
          <a:p>
            <a:fld id="{4A461086-B694-465A-A0F0-C17B9DE31E8A}" type="slidenum">
              <a:rPr lang="fr-CH" smtClean="0"/>
              <a:t>‹Nº›</a:t>
            </a:fld>
            <a:endParaRPr lang="fr-CH"/>
          </a:p>
        </p:txBody>
      </p:sp>
    </p:spTree>
    <p:extLst>
      <p:ext uri="{BB962C8B-B14F-4D97-AF65-F5344CB8AC3E}">
        <p14:creationId xmlns:p14="http://schemas.microsoft.com/office/powerpoint/2010/main" val="2950731070"/>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FE1DBB16-E9D5-4BFC-BA77-58D318DD75A6}"/>
              </a:ext>
            </a:extLst>
          </p:cNvPr>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fr-CH"/>
          </a:p>
        </p:txBody>
      </p:sp>
      <p:sp>
        <p:nvSpPr>
          <p:cNvPr id="3" name="Espace réservé du texte 2">
            <a:extLst>
              <a:ext uri="{FF2B5EF4-FFF2-40B4-BE49-F238E27FC236}">
                <a16:creationId xmlns:a16="http://schemas.microsoft.com/office/drawing/2014/main" xmlns="" id="{EA123F7E-9ECB-45BA-B2FE-5D425C4285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Espace réservé de la date 3">
            <a:extLst>
              <a:ext uri="{FF2B5EF4-FFF2-40B4-BE49-F238E27FC236}">
                <a16:creationId xmlns:a16="http://schemas.microsoft.com/office/drawing/2014/main" xmlns="" id="{6BB21AC2-1074-43C1-8C38-875526DECE0E}"/>
              </a:ext>
            </a:extLst>
          </p:cNvPr>
          <p:cNvSpPr>
            <a:spLocks noGrp="1"/>
          </p:cNvSpPr>
          <p:nvPr>
            <p:ph type="dt" sz="half" idx="10"/>
          </p:nvPr>
        </p:nvSpPr>
        <p:spPr/>
        <p:txBody>
          <a:bodyPr/>
          <a:lstStyle/>
          <a:p>
            <a:fld id="{6B0F84D5-AA37-48D6-9220-96CADAED4468}" type="datetimeFigureOut">
              <a:rPr lang="fr-CH" smtClean="0"/>
              <a:t>27.12.2020</a:t>
            </a:fld>
            <a:endParaRPr lang="fr-CH"/>
          </a:p>
        </p:txBody>
      </p:sp>
      <p:sp>
        <p:nvSpPr>
          <p:cNvPr id="5" name="Espace réservé du pied de page 4">
            <a:extLst>
              <a:ext uri="{FF2B5EF4-FFF2-40B4-BE49-F238E27FC236}">
                <a16:creationId xmlns:a16="http://schemas.microsoft.com/office/drawing/2014/main" xmlns="" id="{4FABBA66-9903-4FB1-A8F9-3B1CA7B555B9}"/>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xmlns="" id="{833F4450-142B-4217-833C-F7B0318A5E05}"/>
              </a:ext>
            </a:extLst>
          </p:cNvPr>
          <p:cNvSpPr>
            <a:spLocks noGrp="1"/>
          </p:cNvSpPr>
          <p:nvPr>
            <p:ph type="sldNum" sz="quarter" idx="12"/>
          </p:nvPr>
        </p:nvSpPr>
        <p:spPr/>
        <p:txBody>
          <a:bodyPr/>
          <a:lstStyle/>
          <a:p>
            <a:fld id="{4A461086-B694-465A-A0F0-C17B9DE31E8A}" type="slidenum">
              <a:rPr lang="fr-CH" smtClean="0"/>
              <a:t>‹Nº›</a:t>
            </a:fld>
            <a:endParaRPr lang="fr-CH"/>
          </a:p>
        </p:txBody>
      </p:sp>
    </p:spTree>
    <p:extLst>
      <p:ext uri="{BB962C8B-B14F-4D97-AF65-F5344CB8AC3E}">
        <p14:creationId xmlns:p14="http://schemas.microsoft.com/office/powerpoint/2010/main" val="995411663"/>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9DADBA4-618E-4CE5-B214-7A8F86B8C7B5}"/>
              </a:ext>
            </a:extLst>
          </p:cNvPr>
          <p:cNvSpPr>
            <a:spLocks noGrp="1"/>
          </p:cNvSpPr>
          <p:nvPr>
            <p:ph type="title"/>
          </p:nvPr>
        </p:nvSpPr>
        <p:spPr/>
        <p:txBody>
          <a:bodyPr/>
          <a:lstStyle/>
          <a:p>
            <a:r>
              <a:rPr lang="es-ES" smtClean="0"/>
              <a:t>Haga clic para modificar el estilo de título del patrón</a:t>
            </a:r>
            <a:endParaRPr lang="fr-CH"/>
          </a:p>
        </p:txBody>
      </p:sp>
      <p:sp>
        <p:nvSpPr>
          <p:cNvPr id="3" name="Espace réservé du contenu 2">
            <a:extLst>
              <a:ext uri="{FF2B5EF4-FFF2-40B4-BE49-F238E27FC236}">
                <a16:creationId xmlns:a16="http://schemas.microsoft.com/office/drawing/2014/main" xmlns="" id="{494FBFE0-9226-4C3A-BD39-C51CEE4FB648}"/>
              </a:ext>
            </a:extLst>
          </p:cNvPr>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4" name="Espace réservé du contenu 3">
            <a:extLst>
              <a:ext uri="{FF2B5EF4-FFF2-40B4-BE49-F238E27FC236}">
                <a16:creationId xmlns:a16="http://schemas.microsoft.com/office/drawing/2014/main" xmlns="" id="{C27C62E3-9DEB-4312-B679-22B1CBF0E5B0}"/>
              </a:ext>
            </a:extLst>
          </p:cNvPr>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5" name="Espace réservé de la date 4">
            <a:extLst>
              <a:ext uri="{FF2B5EF4-FFF2-40B4-BE49-F238E27FC236}">
                <a16:creationId xmlns:a16="http://schemas.microsoft.com/office/drawing/2014/main" xmlns="" id="{F68B999A-745B-45E2-9D8B-1BB176AA63F6}"/>
              </a:ext>
            </a:extLst>
          </p:cNvPr>
          <p:cNvSpPr>
            <a:spLocks noGrp="1"/>
          </p:cNvSpPr>
          <p:nvPr>
            <p:ph type="dt" sz="half" idx="10"/>
          </p:nvPr>
        </p:nvSpPr>
        <p:spPr/>
        <p:txBody>
          <a:bodyPr/>
          <a:lstStyle/>
          <a:p>
            <a:fld id="{6B0F84D5-AA37-48D6-9220-96CADAED4468}" type="datetimeFigureOut">
              <a:rPr lang="fr-CH" smtClean="0"/>
              <a:t>27.12.2020</a:t>
            </a:fld>
            <a:endParaRPr lang="fr-CH"/>
          </a:p>
        </p:txBody>
      </p:sp>
      <p:sp>
        <p:nvSpPr>
          <p:cNvPr id="6" name="Espace réservé du pied de page 5">
            <a:extLst>
              <a:ext uri="{FF2B5EF4-FFF2-40B4-BE49-F238E27FC236}">
                <a16:creationId xmlns:a16="http://schemas.microsoft.com/office/drawing/2014/main" xmlns="" id="{8B9EDD9E-65D8-468A-8A33-1C75C0EF642F}"/>
              </a:ext>
            </a:extLst>
          </p:cNvPr>
          <p:cNvSpPr>
            <a:spLocks noGrp="1"/>
          </p:cNvSpPr>
          <p:nvPr>
            <p:ph type="ftr" sz="quarter" idx="11"/>
          </p:nvPr>
        </p:nvSpPr>
        <p:spPr/>
        <p:txBody>
          <a:bodyPr/>
          <a:lstStyle/>
          <a:p>
            <a:endParaRPr lang="fr-CH"/>
          </a:p>
        </p:txBody>
      </p:sp>
      <p:sp>
        <p:nvSpPr>
          <p:cNvPr id="7" name="Espace réservé du numéro de diapositive 6">
            <a:extLst>
              <a:ext uri="{FF2B5EF4-FFF2-40B4-BE49-F238E27FC236}">
                <a16:creationId xmlns:a16="http://schemas.microsoft.com/office/drawing/2014/main" xmlns="" id="{082E3D4B-8CD1-4D30-BF84-1123817B505A}"/>
              </a:ext>
            </a:extLst>
          </p:cNvPr>
          <p:cNvSpPr>
            <a:spLocks noGrp="1"/>
          </p:cNvSpPr>
          <p:nvPr>
            <p:ph type="sldNum" sz="quarter" idx="12"/>
          </p:nvPr>
        </p:nvSpPr>
        <p:spPr/>
        <p:txBody>
          <a:bodyPr/>
          <a:lstStyle/>
          <a:p>
            <a:fld id="{4A461086-B694-465A-A0F0-C17B9DE31E8A}" type="slidenum">
              <a:rPr lang="fr-CH" smtClean="0"/>
              <a:t>‹Nº›</a:t>
            </a:fld>
            <a:endParaRPr lang="fr-CH"/>
          </a:p>
        </p:txBody>
      </p:sp>
    </p:spTree>
    <p:extLst>
      <p:ext uri="{BB962C8B-B14F-4D97-AF65-F5344CB8AC3E}">
        <p14:creationId xmlns:p14="http://schemas.microsoft.com/office/powerpoint/2010/main" val="473183083"/>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E1D1511-D7DB-43E8-8344-1B747451C39E}"/>
              </a:ext>
            </a:extLst>
          </p:cNvPr>
          <p:cNvSpPr>
            <a:spLocks noGrp="1"/>
          </p:cNvSpPr>
          <p:nvPr>
            <p:ph type="title"/>
          </p:nvPr>
        </p:nvSpPr>
        <p:spPr>
          <a:xfrm>
            <a:off x="839788" y="365125"/>
            <a:ext cx="10515600" cy="1325563"/>
          </a:xfrm>
        </p:spPr>
        <p:txBody>
          <a:bodyPr/>
          <a:lstStyle/>
          <a:p>
            <a:r>
              <a:rPr lang="es-ES" smtClean="0"/>
              <a:t>Haga clic para modificar el estilo de título del patrón</a:t>
            </a:r>
            <a:endParaRPr lang="fr-CH"/>
          </a:p>
        </p:txBody>
      </p:sp>
      <p:sp>
        <p:nvSpPr>
          <p:cNvPr id="3" name="Espace réservé du texte 2">
            <a:extLst>
              <a:ext uri="{FF2B5EF4-FFF2-40B4-BE49-F238E27FC236}">
                <a16:creationId xmlns:a16="http://schemas.microsoft.com/office/drawing/2014/main" xmlns="" id="{8AEA1479-4229-49E8-BB3B-CAA9714A33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a:extLst>
              <a:ext uri="{FF2B5EF4-FFF2-40B4-BE49-F238E27FC236}">
                <a16:creationId xmlns:a16="http://schemas.microsoft.com/office/drawing/2014/main" xmlns="" id="{80B8E35A-5BB1-4258-980C-C156EF16B133}"/>
              </a:ext>
            </a:extLst>
          </p:cNvPr>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5" name="Espace réservé du texte 4">
            <a:extLst>
              <a:ext uri="{FF2B5EF4-FFF2-40B4-BE49-F238E27FC236}">
                <a16:creationId xmlns:a16="http://schemas.microsoft.com/office/drawing/2014/main" xmlns="" id="{D5EB4F22-88A1-4EDD-A8C7-22EAFB9904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a:extLst>
              <a:ext uri="{FF2B5EF4-FFF2-40B4-BE49-F238E27FC236}">
                <a16:creationId xmlns:a16="http://schemas.microsoft.com/office/drawing/2014/main" xmlns="" id="{88E28655-117F-4FED-A22C-6C66033EBA7D}"/>
              </a:ext>
            </a:extLst>
          </p:cNvPr>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7" name="Espace réservé de la date 6">
            <a:extLst>
              <a:ext uri="{FF2B5EF4-FFF2-40B4-BE49-F238E27FC236}">
                <a16:creationId xmlns:a16="http://schemas.microsoft.com/office/drawing/2014/main" xmlns="" id="{44DC7188-FB0A-420D-831C-5CA7AD582231}"/>
              </a:ext>
            </a:extLst>
          </p:cNvPr>
          <p:cNvSpPr>
            <a:spLocks noGrp="1"/>
          </p:cNvSpPr>
          <p:nvPr>
            <p:ph type="dt" sz="half" idx="10"/>
          </p:nvPr>
        </p:nvSpPr>
        <p:spPr/>
        <p:txBody>
          <a:bodyPr/>
          <a:lstStyle/>
          <a:p>
            <a:fld id="{6B0F84D5-AA37-48D6-9220-96CADAED4468}" type="datetimeFigureOut">
              <a:rPr lang="fr-CH" smtClean="0"/>
              <a:t>27.12.2020</a:t>
            </a:fld>
            <a:endParaRPr lang="fr-CH"/>
          </a:p>
        </p:txBody>
      </p:sp>
      <p:sp>
        <p:nvSpPr>
          <p:cNvPr id="8" name="Espace réservé du pied de page 7">
            <a:extLst>
              <a:ext uri="{FF2B5EF4-FFF2-40B4-BE49-F238E27FC236}">
                <a16:creationId xmlns:a16="http://schemas.microsoft.com/office/drawing/2014/main" xmlns="" id="{157DCF31-A157-47C2-90E6-153E03AE3F73}"/>
              </a:ext>
            </a:extLst>
          </p:cNvPr>
          <p:cNvSpPr>
            <a:spLocks noGrp="1"/>
          </p:cNvSpPr>
          <p:nvPr>
            <p:ph type="ftr" sz="quarter" idx="11"/>
          </p:nvPr>
        </p:nvSpPr>
        <p:spPr/>
        <p:txBody>
          <a:bodyPr/>
          <a:lstStyle/>
          <a:p>
            <a:endParaRPr lang="fr-CH"/>
          </a:p>
        </p:txBody>
      </p:sp>
      <p:sp>
        <p:nvSpPr>
          <p:cNvPr id="9" name="Espace réservé du numéro de diapositive 8">
            <a:extLst>
              <a:ext uri="{FF2B5EF4-FFF2-40B4-BE49-F238E27FC236}">
                <a16:creationId xmlns:a16="http://schemas.microsoft.com/office/drawing/2014/main" xmlns="" id="{F00828E3-F50A-49B1-A2BA-1A739B1CBF90}"/>
              </a:ext>
            </a:extLst>
          </p:cNvPr>
          <p:cNvSpPr>
            <a:spLocks noGrp="1"/>
          </p:cNvSpPr>
          <p:nvPr>
            <p:ph type="sldNum" sz="quarter" idx="12"/>
          </p:nvPr>
        </p:nvSpPr>
        <p:spPr/>
        <p:txBody>
          <a:bodyPr/>
          <a:lstStyle/>
          <a:p>
            <a:fld id="{4A461086-B694-465A-A0F0-C17B9DE31E8A}" type="slidenum">
              <a:rPr lang="fr-CH" smtClean="0"/>
              <a:t>‹Nº›</a:t>
            </a:fld>
            <a:endParaRPr lang="fr-CH"/>
          </a:p>
        </p:txBody>
      </p:sp>
    </p:spTree>
    <p:extLst>
      <p:ext uri="{BB962C8B-B14F-4D97-AF65-F5344CB8AC3E}">
        <p14:creationId xmlns:p14="http://schemas.microsoft.com/office/powerpoint/2010/main" val="2406572598"/>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BDADCF38-1814-40C7-AA0D-8CC92780799D}"/>
              </a:ext>
            </a:extLst>
          </p:cNvPr>
          <p:cNvSpPr>
            <a:spLocks noGrp="1"/>
          </p:cNvSpPr>
          <p:nvPr>
            <p:ph type="title"/>
          </p:nvPr>
        </p:nvSpPr>
        <p:spPr/>
        <p:txBody>
          <a:bodyPr/>
          <a:lstStyle/>
          <a:p>
            <a:r>
              <a:rPr lang="es-ES" smtClean="0"/>
              <a:t>Haga clic para modificar el estilo de título del patrón</a:t>
            </a:r>
            <a:endParaRPr lang="fr-CH"/>
          </a:p>
        </p:txBody>
      </p:sp>
      <p:sp>
        <p:nvSpPr>
          <p:cNvPr id="3" name="Espace réservé de la date 2">
            <a:extLst>
              <a:ext uri="{FF2B5EF4-FFF2-40B4-BE49-F238E27FC236}">
                <a16:creationId xmlns:a16="http://schemas.microsoft.com/office/drawing/2014/main" xmlns="" id="{35B99DE3-6D5C-4656-A726-9439F5FEB0A6}"/>
              </a:ext>
            </a:extLst>
          </p:cNvPr>
          <p:cNvSpPr>
            <a:spLocks noGrp="1"/>
          </p:cNvSpPr>
          <p:nvPr>
            <p:ph type="dt" sz="half" idx="10"/>
          </p:nvPr>
        </p:nvSpPr>
        <p:spPr/>
        <p:txBody>
          <a:bodyPr/>
          <a:lstStyle/>
          <a:p>
            <a:fld id="{6B0F84D5-AA37-48D6-9220-96CADAED4468}" type="datetimeFigureOut">
              <a:rPr lang="fr-CH" smtClean="0"/>
              <a:t>27.12.2020</a:t>
            </a:fld>
            <a:endParaRPr lang="fr-CH"/>
          </a:p>
        </p:txBody>
      </p:sp>
      <p:sp>
        <p:nvSpPr>
          <p:cNvPr id="4" name="Espace réservé du pied de page 3">
            <a:extLst>
              <a:ext uri="{FF2B5EF4-FFF2-40B4-BE49-F238E27FC236}">
                <a16:creationId xmlns:a16="http://schemas.microsoft.com/office/drawing/2014/main" xmlns="" id="{233E763D-2C61-4A60-A901-FCC68F615B0C}"/>
              </a:ext>
            </a:extLst>
          </p:cNvPr>
          <p:cNvSpPr>
            <a:spLocks noGrp="1"/>
          </p:cNvSpPr>
          <p:nvPr>
            <p:ph type="ftr" sz="quarter" idx="11"/>
          </p:nvPr>
        </p:nvSpPr>
        <p:spPr/>
        <p:txBody>
          <a:bodyPr/>
          <a:lstStyle/>
          <a:p>
            <a:endParaRPr lang="fr-CH"/>
          </a:p>
        </p:txBody>
      </p:sp>
      <p:sp>
        <p:nvSpPr>
          <p:cNvPr id="5" name="Espace réservé du numéro de diapositive 4">
            <a:extLst>
              <a:ext uri="{FF2B5EF4-FFF2-40B4-BE49-F238E27FC236}">
                <a16:creationId xmlns:a16="http://schemas.microsoft.com/office/drawing/2014/main" xmlns="" id="{AE3A148D-46B5-4A47-9488-8F9BD0111242}"/>
              </a:ext>
            </a:extLst>
          </p:cNvPr>
          <p:cNvSpPr>
            <a:spLocks noGrp="1"/>
          </p:cNvSpPr>
          <p:nvPr>
            <p:ph type="sldNum" sz="quarter" idx="12"/>
          </p:nvPr>
        </p:nvSpPr>
        <p:spPr/>
        <p:txBody>
          <a:bodyPr/>
          <a:lstStyle/>
          <a:p>
            <a:fld id="{4A461086-B694-465A-A0F0-C17B9DE31E8A}" type="slidenum">
              <a:rPr lang="fr-CH" smtClean="0"/>
              <a:t>‹Nº›</a:t>
            </a:fld>
            <a:endParaRPr lang="fr-CH"/>
          </a:p>
        </p:txBody>
      </p:sp>
    </p:spTree>
    <p:extLst>
      <p:ext uri="{BB962C8B-B14F-4D97-AF65-F5344CB8AC3E}">
        <p14:creationId xmlns:p14="http://schemas.microsoft.com/office/powerpoint/2010/main" val="3302655633"/>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xmlns="" id="{C42BEFEE-7C97-4851-8F2F-0E3C7E05995F}"/>
              </a:ext>
            </a:extLst>
          </p:cNvPr>
          <p:cNvSpPr>
            <a:spLocks noGrp="1"/>
          </p:cNvSpPr>
          <p:nvPr>
            <p:ph type="dt" sz="half" idx="10"/>
          </p:nvPr>
        </p:nvSpPr>
        <p:spPr/>
        <p:txBody>
          <a:bodyPr/>
          <a:lstStyle/>
          <a:p>
            <a:fld id="{6B0F84D5-AA37-48D6-9220-96CADAED4468}" type="datetimeFigureOut">
              <a:rPr lang="fr-CH" smtClean="0"/>
              <a:t>27.12.2020</a:t>
            </a:fld>
            <a:endParaRPr lang="fr-CH"/>
          </a:p>
        </p:txBody>
      </p:sp>
      <p:sp>
        <p:nvSpPr>
          <p:cNvPr id="3" name="Espace réservé du pied de page 2">
            <a:extLst>
              <a:ext uri="{FF2B5EF4-FFF2-40B4-BE49-F238E27FC236}">
                <a16:creationId xmlns:a16="http://schemas.microsoft.com/office/drawing/2014/main" xmlns="" id="{93B389B5-1B17-4484-978E-82F2DBA3840F}"/>
              </a:ext>
            </a:extLst>
          </p:cNvPr>
          <p:cNvSpPr>
            <a:spLocks noGrp="1"/>
          </p:cNvSpPr>
          <p:nvPr>
            <p:ph type="ftr" sz="quarter" idx="11"/>
          </p:nvPr>
        </p:nvSpPr>
        <p:spPr/>
        <p:txBody>
          <a:bodyPr/>
          <a:lstStyle/>
          <a:p>
            <a:endParaRPr lang="fr-CH"/>
          </a:p>
        </p:txBody>
      </p:sp>
      <p:sp>
        <p:nvSpPr>
          <p:cNvPr id="4" name="Espace réservé du numéro de diapositive 3">
            <a:extLst>
              <a:ext uri="{FF2B5EF4-FFF2-40B4-BE49-F238E27FC236}">
                <a16:creationId xmlns:a16="http://schemas.microsoft.com/office/drawing/2014/main" xmlns="" id="{1FB96F55-69D7-4CDF-8A5F-1AC69A2B68BE}"/>
              </a:ext>
            </a:extLst>
          </p:cNvPr>
          <p:cNvSpPr>
            <a:spLocks noGrp="1"/>
          </p:cNvSpPr>
          <p:nvPr>
            <p:ph type="sldNum" sz="quarter" idx="12"/>
          </p:nvPr>
        </p:nvSpPr>
        <p:spPr/>
        <p:txBody>
          <a:bodyPr/>
          <a:lstStyle/>
          <a:p>
            <a:fld id="{4A461086-B694-465A-A0F0-C17B9DE31E8A}" type="slidenum">
              <a:rPr lang="fr-CH" smtClean="0"/>
              <a:t>‹Nº›</a:t>
            </a:fld>
            <a:endParaRPr lang="fr-CH"/>
          </a:p>
        </p:txBody>
      </p:sp>
    </p:spTree>
    <p:extLst>
      <p:ext uri="{BB962C8B-B14F-4D97-AF65-F5344CB8AC3E}">
        <p14:creationId xmlns:p14="http://schemas.microsoft.com/office/powerpoint/2010/main" val="1539063214"/>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791EB038-7407-4C31-B8CB-254546CAD3AD}"/>
              </a:ext>
            </a:extLst>
          </p:cNvPr>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fr-CH"/>
          </a:p>
        </p:txBody>
      </p:sp>
      <p:sp>
        <p:nvSpPr>
          <p:cNvPr id="3" name="Espace réservé du contenu 2">
            <a:extLst>
              <a:ext uri="{FF2B5EF4-FFF2-40B4-BE49-F238E27FC236}">
                <a16:creationId xmlns:a16="http://schemas.microsoft.com/office/drawing/2014/main" xmlns="" id="{933D1A8D-57A1-4A6B-9DE0-537317FB2A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4" name="Espace réservé du texte 3">
            <a:extLst>
              <a:ext uri="{FF2B5EF4-FFF2-40B4-BE49-F238E27FC236}">
                <a16:creationId xmlns:a16="http://schemas.microsoft.com/office/drawing/2014/main" xmlns="" id="{D496D88B-BA47-421B-B9A6-A7EFC46E4E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Espace réservé de la date 4">
            <a:extLst>
              <a:ext uri="{FF2B5EF4-FFF2-40B4-BE49-F238E27FC236}">
                <a16:creationId xmlns:a16="http://schemas.microsoft.com/office/drawing/2014/main" xmlns="" id="{1325F7DE-287D-4BF0-BF43-14104860ABB1}"/>
              </a:ext>
            </a:extLst>
          </p:cNvPr>
          <p:cNvSpPr>
            <a:spLocks noGrp="1"/>
          </p:cNvSpPr>
          <p:nvPr>
            <p:ph type="dt" sz="half" idx="10"/>
          </p:nvPr>
        </p:nvSpPr>
        <p:spPr/>
        <p:txBody>
          <a:bodyPr/>
          <a:lstStyle/>
          <a:p>
            <a:fld id="{6B0F84D5-AA37-48D6-9220-96CADAED4468}" type="datetimeFigureOut">
              <a:rPr lang="fr-CH" smtClean="0"/>
              <a:t>27.12.2020</a:t>
            </a:fld>
            <a:endParaRPr lang="fr-CH"/>
          </a:p>
        </p:txBody>
      </p:sp>
      <p:sp>
        <p:nvSpPr>
          <p:cNvPr id="6" name="Espace réservé du pied de page 5">
            <a:extLst>
              <a:ext uri="{FF2B5EF4-FFF2-40B4-BE49-F238E27FC236}">
                <a16:creationId xmlns:a16="http://schemas.microsoft.com/office/drawing/2014/main" xmlns="" id="{47186084-2B00-44DA-9415-5B1BF4E63868}"/>
              </a:ext>
            </a:extLst>
          </p:cNvPr>
          <p:cNvSpPr>
            <a:spLocks noGrp="1"/>
          </p:cNvSpPr>
          <p:nvPr>
            <p:ph type="ftr" sz="quarter" idx="11"/>
          </p:nvPr>
        </p:nvSpPr>
        <p:spPr/>
        <p:txBody>
          <a:bodyPr/>
          <a:lstStyle/>
          <a:p>
            <a:endParaRPr lang="fr-CH"/>
          </a:p>
        </p:txBody>
      </p:sp>
      <p:sp>
        <p:nvSpPr>
          <p:cNvPr id="7" name="Espace réservé du numéro de diapositive 6">
            <a:extLst>
              <a:ext uri="{FF2B5EF4-FFF2-40B4-BE49-F238E27FC236}">
                <a16:creationId xmlns:a16="http://schemas.microsoft.com/office/drawing/2014/main" xmlns="" id="{CED8DFC2-3CC6-4532-808D-57BD8840CF44}"/>
              </a:ext>
            </a:extLst>
          </p:cNvPr>
          <p:cNvSpPr>
            <a:spLocks noGrp="1"/>
          </p:cNvSpPr>
          <p:nvPr>
            <p:ph type="sldNum" sz="quarter" idx="12"/>
          </p:nvPr>
        </p:nvSpPr>
        <p:spPr/>
        <p:txBody>
          <a:bodyPr/>
          <a:lstStyle/>
          <a:p>
            <a:fld id="{4A461086-B694-465A-A0F0-C17B9DE31E8A}" type="slidenum">
              <a:rPr lang="fr-CH" smtClean="0"/>
              <a:t>‹Nº›</a:t>
            </a:fld>
            <a:endParaRPr lang="fr-CH"/>
          </a:p>
        </p:txBody>
      </p:sp>
    </p:spTree>
    <p:extLst>
      <p:ext uri="{BB962C8B-B14F-4D97-AF65-F5344CB8AC3E}">
        <p14:creationId xmlns:p14="http://schemas.microsoft.com/office/powerpoint/2010/main" val="752922308"/>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ADC09BD5-0D3F-4C27-8141-F23530C43186}"/>
              </a:ext>
            </a:extLst>
          </p:cNvPr>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fr-CH"/>
          </a:p>
        </p:txBody>
      </p:sp>
      <p:sp>
        <p:nvSpPr>
          <p:cNvPr id="3" name="Espace réservé pour une image  2">
            <a:extLst>
              <a:ext uri="{FF2B5EF4-FFF2-40B4-BE49-F238E27FC236}">
                <a16:creationId xmlns:a16="http://schemas.microsoft.com/office/drawing/2014/main" xmlns="" id="{669AFAD3-345D-4C70-9B06-A09C1CE9A8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fr-CH"/>
          </a:p>
        </p:txBody>
      </p:sp>
      <p:sp>
        <p:nvSpPr>
          <p:cNvPr id="4" name="Espace réservé du texte 3">
            <a:extLst>
              <a:ext uri="{FF2B5EF4-FFF2-40B4-BE49-F238E27FC236}">
                <a16:creationId xmlns:a16="http://schemas.microsoft.com/office/drawing/2014/main" xmlns="" id="{1AB0E5ED-58DC-4C9E-B453-A6F32EC874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Espace réservé de la date 4">
            <a:extLst>
              <a:ext uri="{FF2B5EF4-FFF2-40B4-BE49-F238E27FC236}">
                <a16:creationId xmlns:a16="http://schemas.microsoft.com/office/drawing/2014/main" xmlns="" id="{95700946-9B07-461F-BA5E-1B406598BA9F}"/>
              </a:ext>
            </a:extLst>
          </p:cNvPr>
          <p:cNvSpPr>
            <a:spLocks noGrp="1"/>
          </p:cNvSpPr>
          <p:nvPr>
            <p:ph type="dt" sz="half" idx="10"/>
          </p:nvPr>
        </p:nvSpPr>
        <p:spPr/>
        <p:txBody>
          <a:bodyPr/>
          <a:lstStyle/>
          <a:p>
            <a:fld id="{6B0F84D5-AA37-48D6-9220-96CADAED4468}" type="datetimeFigureOut">
              <a:rPr lang="fr-CH" smtClean="0"/>
              <a:t>27.12.2020</a:t>
            </a:fld>
            <a:endParaRPr lang="fr-CH"/>
          </a:p>
        </p:txBody>
      </p:sp>
      <p:sp>
        <p:nvSpPr>
          <p:cNvPr id="6" name="Espace réservé du pied de page 5">
            <a:extLst>
              <a:ext uri="{FF2B5EF4-FFF2-40B4-BE49-F238E27FC236}">
                <a16:creationId xmlns:a16="http://schemas.microsoft.com/office/drawing/2014/main" xmlns="" id="{806EFDA3-7EAE-47B0-9275-B8EC6B1AFFC1}"/>
              </a:ext>
            </a:extLst>
          </p:cNvPr>
          <p:cNvSpPr>
            <a:spLocks noGrp="1"/>
          </p:cNvSpPr>
          <p:nvPr>
            <p:ph type="ftr" sz="quarter" idx="11"/>
          </p:nvPr>
        </p:nvSpPr>
        <p:spPr/>
        <p:txBody>
          <a:bodyPr/>
          <a:lstStyle/>
          <a:p>
            <a:endParaRPr lang="fr-CH"/>
          </a:p>
        </p:txBody>
      </p:sp>
      <p:sp>
        <p:nvSpPr>
          <p:cNvPr id="7" name="Espace réservé du numéro de diapositive 6">
            <a:extLst>
              <a:ext uri="{FF2B5EF4-FFF2-40B4-BE49-F238E27FC236}">
                <a16:creationId xmlns:a16="http://schemas.microsoft.com/office/drawing/2014/main" xmlns="" id="{65663160-573A-440B-B708-2DEF5A611F76}"/>
              </a:ext>
            </a:extLst>
          </p:cNvPr>
          <p:cNvSpPr>
            <a:spLocks noGrp="1"/>
          </p:cNvSpPr>
          <p:nvPr>
            <p:ph type="sldNum" sz="quarter" idx="12"/>
          </p:nvPr>
        </p:nvSpPr>
        <p:spPr/>
        <p:txBody>
          <a:bodyPr/>
          <a:lstStyle/>
          <a:p>
            <a:fld id="{4A461086-B694-465A-A0F0-C17B9DE31E8A}" type="slidenum">
              <a:rPr lang="fr-CH" smtClean="0"/>
              <a:t>‹Nº›</a:t>
            </a:fld>
            <a:endParaRPr lang="fr-CH"/>
          </a:p>
        </p:txBody>
      </p:sp>
    </p:spTree>
    <p:extLst>
      <p:ext uri="{BB962C8B-B14F-4D97-AF65-F5344CB8AC3E}">
        <p14:creationId xmlns:p14="http://schemas.microsoft.com/office/powerpoint/2010/main" val="2097400313"/>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FA3368E7-B446-4ED9-B8DC-6762EF9E9C4E}"/>
              </a:ext>
            </a:extLst>
          </p:cNvPr>
          <p:cNvSpPr>
            <a:spLocks noGrp="1"/>
          </p:cNvSpPr>
          <p:nvPr>
            <p:ph type="title"/>
          </p:nvPr>
        </p:nvSpPr>
        <p:spPr/>
        <p:txBody>
          <a:bodyPr/>
          <a:lstStyle/>
          <a:p>
            <a:r>
              <a:rPr lang="es-ES" smtClean="0"/>
              <a:t>Haga clic para modificar el estilo de título del patrón</a:t>
            </a:r>
            <a:endParaRPr lang="fr-CH"/>
          </a:p>
        </p:txBody>
      </p:sp>
      <p:sp>
        <p:nvSpPr>
          <p:cNvPr id="3" name="Espace réservé du texte vertical 2">
            <a:extLst>
              <a:ext uri="{FF2B5EF4-FFF2-40B4-BE49-F238E27FC236}">
                <a16:creationId xmlns:a16="http://schemas.microsoft.com/office/drawing/2014/main" xmlns="" id="{343202CF-5CC9-4059-A751-BD8671CAD3D7}"/>
              </a:ext>
            </a:extLst>
          </p:cNvPr>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4" name="Espace réservé de la date 3">
            <a:extLst>
              <a:ext uri="{FF2B5EF4-FFF2-40B4-BE49-F238E27FC236}">
                <a16:creationId xmlns:a16="http://schemas.microsoft.com/office/drawing/2014/main" xmlns="" id="{026A8AFE-6B9D-4328-8C39-6AB1E13D0186}"/>
              </a:ext>
            </a:extLst>
          </p:cNvPr>
          <p:cNvSpPr>
            <a:spLocks noGrp="1"/>
          </p:cNvSpPr>
          <p:nvPr>
            <p:ph type="dt" sz="half" idx="10"/>
          </p:nvPr>
        </p:nvSpPr>
        <p:spPr/>
        <p:txBody>
          <a:bodyPr/>
          <a:lstStyle/>
          <a:p>
            <a:fld id="{6B0F84D5-AA37-48D6-9220-96CADAED4468}" type="datetimeFigureOut">
              <a:rPr lang="fr-CH" smtClean="0"/>
              <a:t>27.12.2020</a:t>
            </a:fld>
            <a:endParaRPr lang="fr-CH"/>
          </a:p>
        </p:txBody>
      </p:sp>
      <p:sp>
        <p:nvSpPr>
          <p:cNvPr id="5" name="Espace réservé du pied de page 4">
            <a:extLst>
              <a:ext uri="{FF2B5EF4-FFF2-40B4-BE49-F238E27FC236}">
                <a16:creationId xmlns:a16="http://schemas.microsoft.com/office/drawing/2014/main" xmlns="" id="{B717413A-F105-41E7-8C5F-C675BD6937BA}"/>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xmlns="" id="{1AD5DBDE-7E8C-40FB-A9A6-E7FB3FAAFAAE}"/>
              </a:ext>
            </a:extLst>
          </p:cNvPr>
          <p:cNvSpPr>
            <a:spLocks noGrp="1"/>
          </p:cNvSpPr>
          <p:nvPr>
            <p:ph type="sldNum" sz="quarter" idx="12"/>
          </p:nvPr>
        </p:nvSpPr>
        <p:spPr/>
        <p:txBody>
          <a:bodyPr/>
          <a:lstStyle/>
          <a:p>
            <a:fld id="{4A461086-B694-465A-A0F0-C17B9DE31E8A}" type="slidenum">
              <a:rPr lang="fr-CH" smtClean="0"/>
              <a:t>‹Nº›</a:t>
            </a:fld>
            <a:endParaRPr lang="fr-CH"/>
          </a:p>
        </p:txBody>
      </p:sp>
    </p:spTree>
    <p:extLst>
      <p:ext uri="{BB962C8B-B14F-4D97-AF65-F5344CB8AC3E}">
        <p14:creationId xmlns:p14="http://schemas.microsoft.com/office/powerpoint/2010/main" val="3693067430"/>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xmlns="" id="{3DEE7683-A327-47DE-9FDC-F481D5658BBD}"/>
              </a:ext>
            </a:extLst>
          </p:cNvPr>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fr-CH"/>
          </a:p>
        </p:txBody>
      </p:sp>
      <p:sp>
        <p:nvSpPr>
          <p:cNvPr id="3" name="Espace réservé du texte vertical 2">
            <a:extLst>
              <a:ext uri="{FF2B5EF4-FFF2-40B4-BE49-F238E27FC236}">
                <a16:creationId xmlns:a16="http://schemas.microsoft.com/office/drawing/2014/main" xmlns="" id="{0DC08330-6A83-47CC-94F1-0D26A098AAF1}"/>
              </a:ext>
            </a:extLst>
          </p:cNvPr>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4" name="Espace réservé de la date 3">
            <a:extLst>
              <a:ext uri="{FF2B5EF4-FFF2-40B4-BE49-F238E27FC236}">
                <a16:creationId xmlns:a16="http://schemas.microsoft.com/office/drawing/2014/main" xmlns="" id="{DAD5578A-3200-407C-A786-8B4902A780CB}"/>
              </a:ext>
            </a:extLst>
          </p:cNvPr>
          <p:cNvSpPr>
            <a:spLocks noGrp="1"/>
          </p:cNvSpPr>
          <p:nvPr>
            <p:ph type="dt" sz="half" idx="10"/>
          </p:nvPr>
        </p:nvSpPr>
        <p:spPr/>
        <p:txBody>
          <a:bodyPr/>
          <a:lstStyle/>
          <a:p>
            <a:fld id="{6B0F84D5-AA37-48D6-9220-96CADAED4468}" type="datetimeFigureOut">
              <a:rPr lang="fr-CH" smtClean="0"/>
              <a:t>27.12.2020</a:t>
            </a:fld>
            <a:endParaRPr lang="fr-CH"/>
          </a:p>
        </p:txBody>
      </p:sp>
      <p:sp>
        <p:nvSpPr>
          <p:cNvPr id="5" name="Espace réservé du pied de page 4">
            <a:extLst>
              <a:ext uri="{FF2B5EF4-FFF2-40B4-BE49-F238E27FC236}">
                <a16:creationId xmlns:a16="http://schemas.microsoft.com/office/drawing/2014/main" xmlns="" id="{81FB8F01-17AA-41E5-B035-33F3FA7CFBBD}"/>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xmlns="" id="{56D5265D-ECA9-4AD8-8769-305B5CA1820D}"/>
              </a:ext>
            </a:extLst>
          </p:cNvPr>
          <p:cNvSpPr>
            <a:spLocks noGrp="1"/>
          </p:cNvSpPr>
          <p:nvPr>
            <p:ph type="sldNum" sz="quarter" idx="12"/>
          </p:nvPr>
        </p:nvSpPr>
        <p:spPr/>
        <p:txBody>
          <a:bodyPr/>
          <a:lstStyle/>
          <a:p>
            <a:fld id="{4A461086-B694-465A-A0F0-C17B9DE31E8A}" type="slidenum">
              <a:rPr lang="fr-CH" smtClean="0"/>
              <a:t>‹Nº›</a:t>
            </a:fld>
            <a:endParaRPr lang="fr-CH"/>
          </a:p>
        </p:txBody>
      </p:sp>
    </p:spTree>
    <p:extLst>
      <p:ext uri="{BB962C8B-B14F-4D97-AF65-F5344CB8AC3E}">
        <p14:creationId xmlns:p14="http://schemas.microsoft.com/office/powerpoint/2010/main" val="3094470424"/>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767408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xmlns="" id="{32D96ADE-8CBF-488E-A26D-9A30B1EB25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CH"/>
          </a:p>
        </p:txBody>
      </p:sp>
      <p:sp>
        <p:nvSpPr>
          <p:cNvPr id="3" name="Espace réservé du texte 2">
            <a:extLst>
              <a:ext uri="{FF2B5EF4-FFF2-40B4-BE49-F238E27FC236}">
                <a16:creationId xmlns:a16="http://schemas.microsoft.com/office/drawing/2014/main" xmlns="" id="{1A291C1B-0B78-494E-98C1-A311123367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a:extLst>
              <a:ext uri="{FF2B5EF4-FFF2-40B4-BE49-F238E27FC236}">
                <a16:creationId xmlns:a16="http://schemas.microsoft.com/office/drawing/2014/main" xmlns="" id="{CC5506D0-0FEF-465F-9CB3-F16B8EDEB0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0F84D5-AA37-48D6-9220-96CADAED4468}" type="datetimeFigureOut">
              <a:rPr lang="fr-CH" smtClean="0"/>
              <a:t>27.12.2020</a:t>
            </a:fld>
            <a:endParaRPr lang="fr-CH"/>
          </a:p>
        </p:txBody>
      </p:sp>
      <p:sp>
        <p:nvSpPr>
          <p:cNvPr id="5" name="Espace réservé du pied de page 4">
            <a:extLst>
              <a:ext uri="{FF2B5EF4-FFF2-40B4-BE49-F238E27FC236}">
                <a16:creationId xmlns:a16="http://schemas.microsoft.com/office/drawing/2014/main" xmlns="" id="{91A18D70-CE4C-42F8-B3D5-9098EF391F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H"/>
          </a:p>
        </p:txBody>
      </p:sp>
      <p:sp>
        <p:nvSpPr>
          <p:cNvPr id="6" name="Espace réservé du numéro de diapositive 5">
            <a:extLst>
              <a:ext uri="{FF2B5EF4-FFF2-40B4-BE49-F238E27FC236}">
                <a16:creationId xmlns:a16="http://schemas.microsoft.com/office/drawing/2014/main" xmlns="" id="{7FA6D45C-A53B-46E8-B40A-9B4615560C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461086-B694-465A-A0F0-C17B9DE31E8A}" type="slidenum">
              <a:rPr lang="fr-CH" smtClean="0"/>
              <a:t>‹Nº›</a:t>
            </a:fld>
            <a:endParaRPr lang="fr-CH"/>
          </a:p>
        </p:txBody>
      </p:sp>
    </p:spTree>
    <p:extLst>
      <p:ext uri="{BB962C8B-B14F-4D97-AF65-F5344CB8AC3E}">
        <p14:creationId xmlns:p14="http://schemas.microsoft.com/office/powerpoint/2010/main" val="146961705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1.png"/><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44D24F7D-4144-4B8E-89BA-6A4A5823B3AF}"/>
              </a:ext>
            </a:extLst>
          </p:cNvPr>
          <p:cNvSpPr/>
          <p:nvPr/>
        </p:nvSpPr>
        <p:spPr>
          <a:xfrm>
            <a:off x="1005840" y="1382286"/>
            <a:ext cx="10180320" cy="4093428"/>
          </a:xfrm>
          <a:prstGeom prst="rect">
            <a:avLst/>
          </a:prstGeom>
        </p:spPr>
        <p:txBody>
          <a:bodyPr wrap="square">
            <a:spAutoFit/>
          </a:bodyPr>
          <a:lstStyle/>
          <a:p>
            <a:endParaRPr lang="es-ES" sz="2000" dirty="0"/>
          </a:p>
          <a:p>
            <a:r>
              <a:rPr lang="es-ES" sz="2000" dirty="0" err="1"/>
              <a:t>Virgin</a:t>
            </a:r>
            <a:r>
              <a:rPr lang="es-ES" sz="2000" dirty="0"/>
              <a:t> Gorda es una isla en el archipiélago de las Islas Vírgenes Británicas. Con una superficie de 21 km², la isla está poblada por aproximadamente 3.063 habitantes (2003).</a:t>
            </a:r>
          </a:p>
          <a:p>
            <a:r>
              <a:rPr lang="es-ES" sz="2000" dirty="0"/>
              <a:t>Cristóbal Colón la llamó "La Virgen Gorda" en su segundo viaje en 1493 debido a su perfil.</a:t>
            </a:r>
          </a:p>
          <a:p>
            <a:r>
              <a:rPr lang="es-ES" sz="2000" dirty="0"/>
              <a:t>Virgen Gorda es bien conocida por estas formaciones geológicas llamadas los Baños. Se trata de rocas esféricas graníticas de origen volcánico esparcidas por la playa. Estos espectaculares montones de rocas grises delimitan hermosas piscinas naturales con aguas color esmeralda, alfombradas con arena blanca y sombreadas por palmeras. Aquí y allá, forman cuevas medio sumergidas durante las mareas.</a:t>
            </a:r>
          </a:p>
          <a:p>
            <a:r>
              <a:rPr lang="es-ES" sz="2000" dirty="0"/>
              <a:t>Al sureste de la isla se encuentra el Parque Nacional </a:t>
            </a:r>
            <a:r>
              <a:rPr lang="es-ES" sz="2000" dirty="0" err="1"/>
              <a:t>Copper</a:t>
            </a:r>
            <a:r>
              <a:rPr lang="es-ES" sz="2000" dirty="0"/>
              <a:t> Mine. Entre 1838 y 1867, unos 150 trabajadores dirigidos por Escocia extrajeron más de una tonelada de cobre aquí. El metal se fundió en el lugar y luego se transportó en barco a Inglaterra. Restos impresionantes (hornos, chimenea, pozos mineros) dan testimonio de la empresa</a:t>
            </a:r>
            <a:r>
              <a:rPr lang="es-ES" sz="2000" dirty="0" smtClean="0"/>
              <a:t>.</a:t>
            </a:r>
            <a:endParaRPr lang="es-ES" sz="2000" dirty="0"/>
          </a:p>
        </p:txBody>
      </p:sp>
      <p:pic>
        <p:nvPicPr>
          <p:cNvPr id="5" name="b Marc Lavoine - Qu'es-ce que t'es belle (3,50)">
            <a:hlinkClick r:id="" action="ppaction://media"/>
            <a:extLst>
              <a:ext uri="{FF2B5EF4-FFF2-40B4-BE49-F238E27FC236}">
                <a16:creationId xmlns:a16="http://schemas.microsoft.com/office/drawing/2014/main" xmlns="" id="{3CBBA659-E637-469A-B851-A256B6DDD29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830421810"/>
      </p:ext>
    </p:extLst>
  </p:cSld>
  <p:clrMapOvr>
    <a:masterClrMapping/>
  </p:clrMapOvr>
  <mc:AlternateContent xmlns:mc="http://schemas.openxmlformats.org/markup-compatibility/2006">
    <mc:Choice xmlns:p14="http://schemas.microsoft.com/office/powerpoint/2010/main" Requires="p14">
      <p:transition spd="slow" p14:dur="1500" advTm="33000">
        <p:split orient="vert"/>
      </p:transition>
    </mc:Choice>
    <mc:Fallback>
      <p:transition spd="slow" advTm="3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YCCS-Marina-Virgin-Gorda-Photo-Credit-Superyacht-Media">
            <a:extLst>
              <a:ext uri="{FF2B5EF4-FFF2-40B4-BE49-F238E27FC236}">
                <a16:creationId xmlns:a16="http://schemas.microsoft.com/office/drawing/2014/main" xmlns="" id="{73CE550F-9830-4EB4-AD91-04A8D48AD510}"/>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11765"/>
          <a:stretch/>
        </p:blipFill>
        <p:spPr>
          <a:xfrm>
            <a:off x="20" y="10"/>
            <a:ext cx="12191980" cy="6857990"/>
          </a:xfrm>
          <a:prstGeom prst="rect">
            <a:avLst/>
          </a:prstGeom>
        </p:spPr>
      </p:pic>
      <p:sp>
        <p:nvSpPr>
          <p:cNvPr id="4" name="ZoneTexte 3">
            <a:extLst>
              <a:ext uri="{FF2B5EF4-FFF2-40B4-BE49-F238E27FC236}">
                <a16:creationId xmlns:a16="http://schemas.microsoft.com/office/drawing/2014/main" xmlns="" id="{1FEA7D36-9E6D-44CD-BC59-689A653F5EC1}"/>
              </a:ext>
            </a:extLst>
          </p:cNvPr>
          <p:cNvSpPr txBox="1"/>
          <p:nvPr/>
        </p:nvSpPr>
        <p:spPr>
          <a:xfrm>
            <a:off x="20" y="5720546"/>
            <a:ext cx="12192000" cy="954107"/>
          </a:xfrm>
          <a:prstGeom prst="rect">
            <a:avLst/>
          </a:prstGeom>
          <a:noFill/>
        </p:spPr>
        <p:txBody>
          <a:bodyPr wrap="square" rtlCol="0">
            <a:spAutoFit/>
          </a:bodyPr>
          <a:lstStyle/>
          <a:p>
            <a:pPr algn="ctr"/>
            <a:endParaRPr lang="es-ES" sz="2800" b="1" dirty="0"/>
          </a:p>
          <a:p>
            <a:pPr algn="ctr"/>
            <a:r>
              <a:rPr lang="es-ES" sz="2800" b="1" dirty="0" err="1"/>
              <a:t>Virgin</a:t>
            </a:r>
            <a:r>
              <a:rPr lang="es-ES" sz="2800" b="1" dirty="0"/>
              <a:t> Gorda es una isla en el archipiélago de las Islas Vírgenes Británicas</a:t>
            </a:r>
            <a:endParaRPr lang="fr-CH" sz="2800" b="1" dirty="0"/>
          </a:p>
        </p:txBody>
      </p:sp>
    </p:spTree>
    <p:extLst>
      <p:ext uri="{BB962C8B-B14F-4D97-AF65-F5344CB8AC3E}">
        <p14:creationId xmlns:p14="http://schemas.microsoft.com/office/powerpoint/2010/main" val="453587548"/>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YCCS-C~1">
            <a:extLst>
              <a:ext uri="{FF2B5EF4-FFF2-40B4-BE49-F238E27FC236}">
                <a16:creationId xmlns:a16="http://schemas.microsoft.com/office/drawing/2014/main" xmlns="" id="{C5B34B9F-C262-459A-88DC-19FC220EC5A5}"/>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3271" b="5636"/>
          <a:stretch/>
        </p:blipFill>
        <p:spPr>
          <a:xfrm>
            <a:off x="20" y="10"/>
            <a:ext cx="12191980" cy="6857990"/>
          </a:xfrm>
          <a:prstGeom prst="rect">
            <a:avLst/>
          </a:prstGeom>
        </p:spPr>
      </p:pic>
    </p:spTree>
    <p:extLst>
      <p:ext uri="{BB962C8B-B14F-4D97-AF65-F5344CB8AC3E}">
        <p14:creationId xmlns:p14="http://schemas.microsoft.com/office/powerpoint/2010/main" val="3683134811"/>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Z">
            <a:extLst>
              <a:ext uri="{FF2B5EF4-FFF2-40B4-BE49-F238E27FC236}">
                <a16:creationId xmlns:a16="http://schemas.microsoft.com/office/drawing/2014/main" xmlns="" id="{4B0CE1EF-DF2F-4D22-95E8-2BC32752C3C8}"/>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14866" b="10134"/>
          <a:stretch/>
        </p:blipFill>
        <p:spPr>
          <a:xfrm>
            <a:off x="20" y="10"/>
            <a:ext cx="12191980" cy="6857990"/>
          </a:xfrm>
          <a:prstGeom prst="rect">
            <a:avLst/>
          </a:prstGeom>
        </p:spPr>
      </p:pic>
    </p:spTree>
    <p:extLst>
      <p:ext uri="{BB962C8B-B14F-4D97-AF65-F5344CB8AC3E}">
        <p14:creationId xmlns:p14="http://schemas.microsoft.com/office/powerpoint/2010/main" val="3617724677"/>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44D24F7D-4144-4B8E-89BA-6A4A5823B3AF}"/>
              </a:ext>
            </a:extLst>
          </p:cNvPr>
          <p:cNvSpPr/>
          <p:nvPr/>
        </p:nvSpPr>
        <p:spPr>
          <a:xfrm>
            <a:off x="627020" y="1776863"/>
            <a:ext cx="10554787" cy="3785652"/>
          </a:xfrm>
          <a:prstGeom prst="rect">
            <a:avLst/>
          </a:prstGeom>
        </p:spPr>
        <p:txBody>
          <a:bodyPr wrap="square">
            <a:spAutoFit/>
          </a:bodyPr>
          <a:lstStyle/>
          <a:p>
            <a:r>
              <a:rPr lang="es-ES" sz="2000" dirty="0" smtClean="0"/>
              <a:t>Al </a:t>
            </a:r>
            <a:r>
              <a:rPr lang="es-ES" sz="2000" dirty="0"/>
              <a:t>oeste de Virgen Gorda, </a:t>
            </a:r>
            <a:r>
              <a:rPr lang="es-ES" sz="2000" dirty="0" err="1"/>
              <a:t>The</a:t>
            </a:r>
            <a:r>
              <a:rPr lang="es-ES" sz="2000" dirty="0"/>
              <a:t> </a:t>
            </a:r>
            <a:r>
              <a:rPr lang="es-ES" sz="2000" dirty="0" err="1"/>
              <a:t>Dogs</a:t>
            </a:r>
            <a:r>
              <a:rPr lang="es-ES" sz="2000" dirty="0"/>
              <a:t> son un conjunto de seis islotes protegidos por sus colonias de aves marinas y la pureza de sus fondos marinos.</a:t>
            </a:r>
          </a:p>
          <a:p>
            <a:r>
              <a:rPr lang="es-ES" sz="2000" dirty="0"/>
              <a:t>Las Islas Vírgenes Británicas (Islas Vírgenes Británicas) son un archipiélago de las Antillas y un territorio de ultramar del Reino Unido. Las Islas Vírgenes Británicas son un paraíso fiscal. Las Islas Vírgenes fueron descubiertas por Cristóbal Colón en su segundo viaje en 1493, quien se dice que las nombró en honor a Santa Úrsula, conocida en la leyenda de las Once Mil Vírgenes. Españoles que preferían los países más ricos, el archipiélago se convirtió en el refugio ideal de los viejos piratas: nuevos bucaneros ingleses, franceses y holandeses que atravesaron el Mar Caribe para llevar a cabo sus incursiones contra la Armada Española Colonizada en 1648 por los holandeses y anexada por los ingleses en 1672, también fueron disputados por los franceses, los españoles y los daneses. Alrededor de 1715, Edward </a:t>
            </a:r>
            <a:r>
              <a:rPr lang="es-ES" sz="2000" dirty="0" err="1"/>
              <a:t>Teach</a:t>
            </a:r>
            <a:r>
              <a:rPr lang="es-ES" sz="2000" dirty="0"/>
              <a:t> (o </a:t>
            </a:r>
            <a:r>
              <a:rPr lang="es-ES" sz="2000" dirty="0" err="1"/>
              <a:t>Tatch</a:t>
            </a:r>
            <a:r>
              <a:rPr lang="es-ES" sz="2000" dirty="0"/>
              <a:t>), más conocido como </a:t>
            </a:r>
            <a:r>
              <a:rPr lang="es-ES" sz="2000" dirty="0" err="1"/>
              <a:t>Barbanegra</a:t>
            </a:r>
            <a:r>
              <a:rPr lang="es-ES" sz="2000" dirty="0"/>
              <a:t>, comandó sus ataques contra barcos cargados de bienes valiosos, probablemente de </a:t>
            </a:r>
            <a:r>
              <a:rPr lang="es-ES" sz="2000" dirty="0" err="1"/>
              <a:t>Soper's</a:t>
            </a:r>
            <a:r>
              <a:rPr lang="es-ES" sz="2000" dirty="0"/>
              <a:t> </a:t>
            </a:r>
            <a:r>
              <a:rPr lang="es-ES" sz="2000" dirty="0" err="1"/>
              <a:t>Hole</a:t>
            </a:r>
            <a:r>
              <a:rPr lang="es-ES" sz="2000" dirty="0"/>
              <a:t>.</a:t>
            </a:r>
            <a:endParaRPr lang="fr-CH" sz="2000" dirty="0"/>
          </a:p>
        </p:txBody>
      </p:sp>
    </p:spTree>
    <p:extLst>
      <p:ext uri="{BB962C8B-B14F-4D97-AF65-F5344CB8AC3E}">
        <p14:creationId xmlns:p14="http://schemas.microsoft.com/office/powerpoint/2010/main" val="4089379854"/>
      </p:ext>
    </p:extLst>
  </p:cSld>
  <p:clrMapOvr>
    <a:masterClrMapping/>
  </p:clrMapOvr>
  <mc:AlternateContent xmlns:mc="http://schemas.openxmlformats.org/markup-compatibility/2006">
    <mc:Choice xmlns:p14="http://schemas.microsoft.com/office/powerpoint/2010/main" Requires="p14">
      <p:transition spd="slow" p14:dur="1500" advTm="40000">
        <p:split orient="vert"/>
      </p:transition>
    </mc:Choice>
    <mc:Fallback>
      <p:transition spd="slow" advTm="40000">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171248063">
            <a:extLst>
              <a:ext uri="{FF2B5EF4-FFF2-40B4-BE49-F238E27FC236}">
                <a16:creationId xmlns:a16="http://schemas.microsoft.com/office/drawing/2014/main" xmlns="" id="{0984B44C-5E91-43C5-896C-DF1F10CC4C96}"/>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4086" b="11328"/>
          <a:stretch/>
        </p:blipFill>
        <p:spPr>
          <a:xfrm>
            <a:off x="0" y="0"/>
            <a:ext cx="12387072" cy="11009371"/>
          </a:xfrm>
          <a:prstGeom prst="rect">
            <a:avLst/>
          </a:prstGeom>
        </p:spPr>
      </p:pic>
    </p:spTree>
    <p:extLst>
      <p:ext uri="{BB962C8B-B14F-4D97-AF65-F5344CB8AC3E}">
        <p14:creationId xmlns:p14="http://schemas.microsoft.com/office/powerpoint/2010/main" val="2817043357"/>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ZSugar-Mill-Villa--162">
            <a:extLst>
              <a:ext uri="{FF2B5EF4-FFF2-40B4-BE49-F238E27FC236}">
                <a16:creationId xmlns:a16="http://schemas.microsoft.com/office/drawing/2014/main" xmlns="" id="{D48D63A0-3DCC-4E1F-837E-ECC91E78FB4F}"/>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Tree>
    <p:extLst>
      <p:ext uri="{BB962C8B-B14F-4D97-AF65-F5344CB8AC3E}">
        <p14:creationId xmlns:p14="http://schemas.microsoft.com/office/powerpoint/2010/main" val="1978724831"/>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W        86414307">
            <a:extLst>
              <a:ext uri="{FF2B5EF4-FFF2-40B4-BE49-F238E27FC236}">
                <a16:creationId xmlns:a16="http://schemas.microsoft.com/office/drawing/2014/main" xmlns="" id="{87B3A132-B3FC-4B86-BC73-68272D1DE23C}"/>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67187420"/>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183746763">
            <a:extLst>
              <a:ext uri="{FF2B5EF4-FFF2-40B4-BE49-F238E27FC236}">
                <a16:creationId xmlns:a16="http://schemas.microsoft.com/office/drawing/2014/main" xmlns="" id="{5E0A8DA7-95B8-4F1D-B8E4-7B01C1EFAACF}"/>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15482" b="249"/>
          <a:stretch/>
        </p:blipFill>
        <p:spPr>
          <a:xfrm>
            <a:off x="-2072640" y="0"/>
            <a:ext cx="15313152" cy="13459963"/>
          </a:xfrm>
          <a:prstGeom prst="rect">
            <a:avLst/>
          </a:prstGeom>
        </p:spPr>
      </p:pic>
    </p:spTree>
    <p:extLst>
      <p:ext uri="{BB962C8B-B14F-4D97-AF65-F5344CB8AC3E}">
        <p14:creationId xmlns:p14="http://schemas.microsoft.com/office/powerpoint/2010/main" val="1587800320"/>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138721639_b5c0110bc1_z">
            <a:extLst>
              <a:ext uri="{FF2B5EF4-FFF2-40B4-BE49-F238E27FC236}">
                <a16:creationId xmlns:a16="http://schemas.microsoft.com/office/drawing/2014/main" xmlns="" id="{0A0CE2AE-3F5A-4B99-A46C-9A36364D531E}"/>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20268" b="4732"/>
          <a:stretch/>
        </p:blipFill>
        <p:spPr>
          <a:xfrm>
            <a:off x="20" y="10"/>
            <a:ext cx="12191980" cy="6857990"/>
          </a:xfrm>
          <a:prstGeom prst="rect">
            <a:avLst/>
          </a:prstGeom>
        </p:spPr>
      </p:pic>
    </p:spTree>
    <p:extLst>
      <p:ext uri="{BB962C8B-B14F-4D97-AF65-F5344CB8AC3E}">
        <p14:creationId xmlns:p14="http://schemas.microsoft.com/office/powerpoint/2010/main" val="1657228319"/>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184108378">
            <a:extLst>
              <a:ext uri="{FF2B5EF4-FFF2-40B4-BE49-F238E27FC236}">
                <a16:creationId xmlns:a16="http://schemas.microsoft.com/office/drawing/2014/main" xmlns="" id="{60325E84-C93F-4EE0-B3D4-C7DDC3B29709}"/>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14774" b="640"/>
          <a:stretch/>
        </p:blipFill>
        <p:spPr>
          <a:xfrm>
            <a:off x="20" y="10"/>
            <a:ext cx="12191980" cy="6857990"/>
          </a:xfrm>
          <a:prstGeom prst="rect">
            <a:avLst/>
          </a:prstGeom>
        </p:spPr>
      </p:pic>
    </p:spTree>
    <p:extLst>
      <p:ext uri="{BB962C8B-B14F-4D97-AF65-F5344CB8AC3E}">
        <p14:creationId xmlns:p14="http://schemas.microsoft.com/office/powerpoint/2010/main" val="787418819"/>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240831036_6e341b8db4_z">
            <a:extLst>
              <a:ext uri="{FF2B5EF4-FFF2-40B4-BE49-F238E27FC236}">
                <a16:creationId xmlns:a16="http://schemas.microsoft.com/office/drawing/2014/main" xmlns="" id="{F40EDCF6-98DB-4997-9EB7-660F349840FE}"/>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9944" b="5470"/>
          <a:stretch/>
        </p:blipFill>
        <p:spPr>
          <a:xfrm>
            <a:off x="20" y="10"/>
            <a:ext cx="12191980" cy="6857990"/>
          </a:xfrm>
          <a:prstGeom prst="rect">
            <a:avLst/>
          </a:prstGeom>
        </p:spPr>
      </p:pic>
    </p:spTree>
    <p:extLst>
      <p:ext uri="{BB962C8B-B14F-4D97-AF65-F5344CB8AC3E}">
        <p14:creationId xmlns:p14="http://schemas.microsoft.com/office/powerpoint/2010/main" val="2077688851"/>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367761548_7472637cd6_z">
            <a:extLst>
              <a:ext uri="{FF2B5EF4-FFF2-40B4-BE49-F238E27FC236}">
                <a16:creationId xmlns:a16="http://schemas.microsoft.com/office/drawing/2014/main" xmlns="" id="{CA323844-132D-4714-A0F0-2FC9878F20B0}"/>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9314" b="6099"/>
          <a:stretch/>
        </p:blipFill>
        <p:spPr>
          <a:xfrm>
            <a:off x="20" y="10"/>
            <a:ext cx="12191980" cy="6857990"/>
          </a:xfrm>
          <a:prstGeom prst="rect">
            <a:avLst/>
          </a:prstGeom>
        </p:spPr>
      </p:pic>
    </p:spTree>
    <p:extLst>
      <p:ext uri="{BB962C8B-B14F-4D97-AF65-F5344CB8AC3E}">
        <p14:creationId xmlns:p14="http://schemas.microsoft.com/office/powerpoint/2010/main" val="1362471952"/>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385198356_873721ced1_z">
            <a:extLst>
              <a:ext uri="{FF2B5EF4-FFF2-40B4-BE49-F238E27FC236}">
                <a16:creationId xmlns:a16="http://schemas.microsoft.com/office/drawing/2014/main" xmlns="" id="{61F4520B-DB1F-4D17-9C3F-B26DE76053AD}"/>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b="25000"/>
          <a:stretch/>
        </p:blipFill>
        <p:spPr>
          <a:xfrm>
            <a:off x="20" y="10"/>
            <a:ext cx="12191980" cy="6857990"/>
          </a:xfrm>
          <a:prstGeom prst="rect">
            <a:avLst/>
          </a:prstGeom>
        </p:spPr>
      </p:pic>
    </p:spTree>
    <p:extLst>
      <p:ext uri="{BB962C8B-B14F-4D97-AF65-F5344CB8AC3E}">
        <p14:creationId xmlns:p14="http://schemas.microsoft.com/office/powerpoint/2010/main" val="2296541998"/>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484476561_b6539c7d9b_z">
            <a:extLst>
              <a:ext uri="{FF2B5EF4-FFF2-40B4-BE49-F238E27FC236}">
                <a16:creationId xmlns:a16="http://schemas.microsoft.com/office/drawing/2014/main" xmlns="" id="{1D794955-61CB-426F-9671-E2B2C796D93F}"/>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23201" b="9028"/>
          <a:stretch/>
        </p:blipFill>
        <p:spPr>
          <a:xfrm>
            <a:off x="20" y="10"/>
            <a:ext cx="12191980" cy="6857990"/>
          </a:xfrm>
          <a:prstGeom prst="rect">
            <a:avLst/>
          </a:prstGeom>
        </p:spPr>
      </p:pic>
    </p:spTree>
    <p:extLst>
      <p:ext uri="{BB962C8B-B14F-4D97-AF65-F5344CB8AC3E}">
        <p14:creationId xmlns:p14="http://schemas.microsoft.com/office/powerpoint/2010/main" val="2266078530"/>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R            76454710">
            <a:extLst>
              <a:ext uri="{FF2B5EF4-FFF2-40B4-BE49-F238E27FC236}">
                <a16:creationId xmlns:a16="http://schemas.microsoft.com/office/drawing/2014/main" xmlns="" id="{234CE9C3-31B1-4554-87A3-8727F7EF8607}"/>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13870" b="1860"/>
          <a:stretch/>
        </p:blipFill>
        <p:spPr>
          <a:xfrm>
            <a:off x="20" y="10"/>
            <a:ext cx="12191980" cy="6857990"/>
          </a:xfrm>
          <a:prstGeom prst="rect">
            <a:avLst/>
          </a:prstGeom>
        </p:spPr>
      </p:pic>
    </p:spTree>
    <p:extLst>
      <p:ext uri="{BB962C8B-B14F-4D97-AF65-F5344CB8AC3E}">
        <p14:creationId xmlns:p14="http://schemas.microsoft.com/office/powerpoint/2010/main" val="3009301172"/>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T                 66077694">
            <a:extLst>
              <a:ext uri="{FF2B5EF4-FFF2-40B4-BE49-F238E27FC236}">
                <a16:creationId xmlns:a16="http://schemas.microsoft.com/office/drawing/2014/main" xmlns="" id="{1F2AF4DB-7C8F-48B4-8153-1DC768D7423F}"/>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12479" b="3252"/>
          <a:stretch/>
        </p:blipFill>
        <p:spPr>
          <a:xfrm>
            <a:off x="20" y="10"/>
            <a:ext cx="12191980" cy="6857990"/>
          </a:xfrm>
          <a:prstGeom prst="rect">
            <a:avLst/>
          </a:prstGeom>
        </p:spPr>
      </p:pic>
    </p:spTree>
    <p:extLst>
      <p:ext uri="{BB962C8B-B14F-4D97-AF65-F5344CB8AC3E}">
        <p14:creationId xmlns:p14="http://schemas.microsoft.com/office/powerpoint/2010/main" val="404107164"/>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Z68963757">
            <a:extLst>
              <a:ext uri="{FF2B5EF4-FFF2-40B4-BE49-F238E27FC236}">
                <a16:creationId xmlns:a16="http://schemas.microsoft.com/office/drawing/2014/main" xmlns="" id="{432C81BF-C0A8-4240-8197-155C9B53C9F9}"/>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11765"/>
          <a:stretch/>
        </p:blipFill>
        <p:spPr>
          <a:xfrm>
            <a:off x="20" y="10"/>
            <a:ext cx="12191980" cy="6857990"/>
          </a:xfrm>
          <a:prstGeom prst="rect">
            <a:avLst/>
          </a:prstGeom>
        </p:spPr>
      </p:pic>
    </p:spTree>
    <p:extLst>
      <p:ext uri="{BB962C8B-B14F-4D97-AF65-F5344CB8AC3E}">
        <p14:creationId xmlns:p14="http://schemas.microsoft.com/office/powerpoint/2010/main" val="2491820607"/>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175385460">
            <a:extLst>
              <a:ext uri="{FF2B5EF4-FFF2-40B4-BE49-F238E27FC236}">
                <a16:creationId xmlns:a16="http://schemas.microsoft.com/office/drawing/2014/main" xmlns="" id="{B534B5F3-BA4C-4C9A-8E3A-4EF875B671E3}"/>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b="15730"/>
          <a:stretch/>
        </p:blipFill>
        <p:spPr>
          <a:xfrm>
            <a:off x="20" y="10"/>
            <a:ext cx="12191980" cy="6857990"/>
          </a:xfrm>
          <a:prstGeom prst="rect">
            <a:avLst/>
          </a:prstGeom>
        </p:spPr>
      </p:pic>
    </p:spTree>
    <p:extLst>
      <p:ext uri="{BB962C8B-B14F-4D97-AF65-F5344CB8AC3E}">
        <p14:creationId xmlns:p14="http://schemas.microsoft.com/office/powerpoint/2010/main" val="2128457729"/>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zDSC00091">
            <a:extLst>
              <a:ext uri="{FF2B5EF4-FFF2-40B4-BE49-F238E27FC236}">
                <a16:creationId xmlns:a16="http://schemas.microsoft.com/office/drawing/2014/main" xmlns="" id="{CE718B46-47C5-4BAA-BFD6-49BB3D2D5620}"/>
              </a:ext>
            </a:extLst>
          </p:cNvPr>
          <p:cNvPicPr>
            <a:picLocks noGrp="1" noChangeAspect="1"/>
          </p:cNvPicPr>
          <p:nvPr isPhoto="1"/>
        </p:nvPicPr>
        <p:blipFill rotWithShape="1">
          <a:blip r:embed="rId4">
            <a:extLst>
              <a:ext uri="{28A0092B-C50C-407E-A947-70E740481C1C}">
                <a14:useLocalDpi xmlns:a14="http://schemas.microsoft.com/office/drawing/2010/main" val="0"/>
              </a:ext>
            </a:extLst>
          </a:blip>
          <a:srcRect t="15413"/>
          <a:stretch/>
        </p:blipFill>
        <p:spPr>
          <a:xfrm>
            <a:off x="20" y="10"/>
            <a:ext cx="12191980" cy="6857990"/>
          </a:xfrm>
          <a:prstGeom prst="rect">
            <a:avLst/>
          </a:prstGeom>
        </p:spPr>
      </p:pic>
      <p:pic>
        <p:nvPicPr>
          <p:cNvPr id="4" name="b Marc Lavoine - Qu'es-ce que t'es belle (3,50)">
            <a:hlinkClick r:id="" action="ppaction://media"/>
            <a:extLst>
              <a:ext uri="{FF2B5EF4-FFF2-40B4-BE49-F238E27FC236}">
                <a16:creationId xmlns:a16="http://schemas.microsoft.com/office/drawing/2014/main" xmlns="" id="{3CBBA659-E637-469A-B851-A256B6DDD29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466860949"/>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ZIMG_2882-1">
            <a:extLst>
              <a:ext uri="{FF2B5EF4-FFF2-40B4-BE49-F238E27FC236}">
                <a16:creationId xmlns:a16="http://schemas.microsoft.com/office/drawing/2014/main" xmlns="" id="{D48077B6-9566-4856-885F-F95949849472}"/>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13651" b="11349"/>
          <a:stretch/>
        </p:blipFill>
        <p:spPr>
          <a:xfrm>
            <a:off x="20" y="10"/>
            <a:ext cx="12191980" cy="6857990"/>
          </a:xfrm>
          <a:prstGeom prst="rect">
            <a:avLst/>
          </a:prstGeom>
        </p:spPr>
      </p:pic>
    </p:spTree>
    <p:extLst>
      <p:ext uri="{BB962C8B-B14F-4D97-AF65-F5344CB8AC3E}">
        <p14:creationId xmlns:p14="http://schemas.microsoft.com/office/powerpoint/2010/main" val="1319049923"/>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ZP5140143">
            <a:extLst>
              <a:ext uri="{FF2B5EF4-FFF2-40B4-BE49-F238E27FC236}">
                <a16:creationId xmlns:a16="http://schemas.microsoft.com/office/drawing/2014/main" xmlns="" id="{C354725B-B9F7-4720-90E2-89372C5E96C6}"/>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18569" b="6431"/>
          <a:stretch/>
        </p:blipFill>
        <p:spPr>
          <a:xfrm>
            <a:off x="20" y="10"/>
            <a:ext cx="12191980" cy="6857990"/>
          </a:xfrm>
          <a:prstGeom prst="rect">
            <a:avLst/>
          </a:prstGeom>
        </p:spPr>
      </p:pic>
    </p:spTree>
    <p:extLst>
      <p:ext uri="{BB962C8B-B14F-4D97-AF65-F5344CB8AC3E}">
        <p14:creationId xmlns:p14="http://schemas.microsoft.com/office/powerpoint/2010/main" val="2218329075"/>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ZP5140171">
            <a:extLst>
              <a:ext uri="{FF2B5EF4-FFF2-40B4-BE49-F238E27FC236}">
                <a16:creationId xmlns:a16="http://schemas.microsoft.com/office/drawing/2014/main" xmlns="" id="{69B78882-1D56-4400-AB7D-9B7072842AA4}"/>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9955" b="15045"/>
          <a:stretch/>
        </p:blipFill>
        <p:spPr>
          <a:xfrm>
            <a:off x="20" y="10"/>
            <a:ext cx="12191980" cy="6857990"/>
          </a:xfrm>
          <a:prstGeom prst="rect">
            <a:avLst/>
          </a:prstGeom>
        </p:spPr>
      </p:pic>
    </p:spTree>
    <p:extLst>
      <p:ext uri="{BB962C8B-B14F-4D97-AF65-F5344CB8AC3E}">
        <p14:creationId xmlns:p14="http://schemas.microsoft.com/office/powerpoint/2010/main" val="1162699272"/>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Zthe-baths-4608x3072-virgin-gorda-british-virgin-islands-best-beaches-8848">
            <a:extLst>
              <a:ext uri="{FF2B5EF4-FFF2-40B4-BE49-F238E27FC236}">
                <a16:creationId xmlns:a16="http://schemas.microsoft.com/office/drawing/2014/main" xmlns="" id="{47040C20-5012-415F-9226-23D4559A1480}"/>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t="2032" b="13698"/>
          <a:stretch/>
        </p:blipFill>
        <p:spPr>
          <a:xfrm>
            <a:off x="20" y="10"/>
            <a:ext cx="12191980" cy="6857990"/>
          </a:xfrm>
          <a:prstGeom prst="rect">
            <a:avLst/>
          </a:prstGeom>
        </p:spPr>
      </p:pic>
    </p:spTree>
    <p:extLst>
      <p:ext uri="{BB962C8B-B14F-4D97-AF65-F5344CB8AC3E}">
        <p14:creationId xmlns:p14="http://schemas.microsoft.com/office/powerpoint/2010/main" val="2343255420"/>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Zp1080322">
            <a:extLst>
              <a:ext uri="{FF2B5EF4-FFF2-40B4-BE49-F238E27FC236}">
                <a16:creationId xmlns:a16="http://schemas.microsoft.com/office/drawing/2014/main" xmlns="" id="{318A0CD9-BEE8-4852-8646-28BBA2239A1F}"/>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524250" y="0"/>
            <a:ext cx="5141913" cy="6858000"/>
          </a:xfrm>
          <a:prstGeom prst="rect">
            <a:avLst/>
          </a:prstGeom>
        </p:spPr>
      </p:pic>
      <p:sp>
        <p:nvSpPr>
          <p:cNvPr id="4" name="ZoneTexte 3">
            <a:extLst>
              <a:ext uri="{FF2B5EF4-FFF2-40B4-BE49-F238E27FC236}">
                <a16:creationId xmlns:a16="http://schemas.microsoft.com/office/drawing/2014/main" xmlns="" id="{5394BD32-4E79-4692-8A96-0473CA9BF04E}"/>
              </a:ext>
            </a:extLst>
          </p:cNvPr>
          <p:cNvSpPr txBox="1"/>
          <p:nvPr/>
        </p:nvSpPr>
        <p:spPr>
          <a:xfrm>
            <a:off x="189492" y="339635"/>
            <a:ext cx="2942872" cy="5232202"/>
          </a:xfrm>
          <a:prstGeom prst="rect">
            <a:avLst/>
          </a:prstGeom>
          <a:noFill/>
        </p:spPr>
        <p:txBody>
          <a:bodyPr wrap="square" rtlCol="0">
            <a:spAutoFit/>
          </a:bodyPr>
          <a:lstStyle/>
          <a:p>
            <a:pPr algn="ctr"/>
            <a:r>
              <a:rPr lang="fr-CH" sz="5400" b="1" dirty="0"/>
              <a:t>FIN</a:t>
            </a:r>
          </a:p>
          <a:p>
            <a:pPr algn="ctr"/>
            <a:endParaRPr lang="fr-CH" sz="2800" b="1" dirty="0"/>
          </a:p>
          <a:p>
            <a:pPr algn="ctr"/>
            <a:endParaRPr lang="fr-CH" sz="2800" b="1" dirty="0"/>
          </a:p>
          <a:p>
            <a:pPr algn="ctr"/>
            <a:endParaRPr lang="fr-CH" sz="2800" b="1" dirty="0"/>
          </a:p>
          <a:p>
            <a:pPr algn="ctr"/>
            <a:r>
              <a:rPr lang="fr-CH" sz="2800" b="1" dirty="0" err="1"/>
              <a:t>Autor</a:t>
            </a:r>
            <a:r>
              <a:rPr lang="fr-CH" sz="2800" b="1" dirty="0"/>
              <a:t>: H. </a:t>
            </a:r>
            <a:r>
              <a:rPr lang="fr-CH" sz="2800" b="1" dirty="0" err="1"/>
              <a:t>Karaagopyan</a:t>
            </a:r>
            <a:endParaRPr lang="fr-CH" sz="2800" b="1" dirty="0"/>
          </a:p>
          <a:p>
            <a:pPr algn="ctr"/>
            <a:r>
              <a:rPr lang="fr-CH" sz="2800" b="1" dirty="0" err="1"/>
              <a:t>Fotos</a:t>
            </a:r>
            <a:r>
              <a:rPr lang="fr-CH" sz="2800" b="1" dirty="0"/>
              <a:t>: Web</a:t>
            </a:r>
          </a:p>
          <a:p>
            <a:pPr algn="ctr"/>
            <a:r>
              <a:rPr lang="fr-CH" sz="2800" b="1" dirty="0" err="1"/>
              <a:t>Música</a:t>
            </a:r>
            <a:r>
              <a:rPr lang="fr-CH" sz="2800" b="1" dirty="0"/>
              <a:t>: Marc </a:t>
            </a:r>
            <a:r>
              <a:rPr lang="fr-CH" sz="2800" b="1" dirty="0" err="1"/>
              <a:t>Lavoine</a:t>
            </a:r>
            <a:endParaRPr lang="fr-CH" sz="2800" b="1" dirty="0"/>
          </a:p>
          <a:p>
            <a:pPr algn="ctr"/>
            <a:r>
              <a:rPr lang="fr-CH" sz="2800" b="1" dirty="0"/>
              <a:t>(Que </a:t>
            </a:r>
            <a:r>
              <a:rPr lang="fr-CH" sz="2800" b="1" dirty="0" err="1"/>
              <a:t>eres</a:t>
            </a:r>
            <a:r>
              <a:rPr lang="fr-CH" sz="2800" b="1" dirty="0"/>
              <a:t> </a:t>
            </a:r>
            <a:r>
              <a:rPr lang="fr-CH" sz="2800" b="1" dirty="0" err="1"/>
              <a:t>hermosa</a:t>
            </a:r>
            <a:r>
              <a:rPr lang="fr-CH" sz="2800" b="1" dirty="0"/>
              <a:t>)</a:t>
            </a:r>
            <a:endParaRPr lang="fr-CH" sz="2800" b="1" dirty="0"/>
          </a:p>
        </p:txBody>
      </p:sp>
    </p:spTree>
    <p:extLst>
      <p:ext uri="{BB962C8B-B14F-4D97-AF65-F5344CB8AC3E}">
        <p14:creationId xmlns:p14="http://schemas.microsoft.com/office/powerpoint/2010/main" val="1691868242"/>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1600" y="0"/>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2192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ngleterre - Ile de Virgin Gorda .. 03 06 2020">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Angleterre - Ile de Virgin Gorda .. 03 06 2020</Template>
  <TotalTime>13</TotalTime>
  <Words>428</Words>
  <Application>Microsoft Office PowerPoint</Application>
  <PresentationFormat>Personalizado</PresentationFormat>
  <Paragraphs>21</Paragraphs>
  <Slides>26</Slides>
  <Notes>2</Notes>
  <HiddenSlides>0</HiddenSlides>
  <MMClips>2</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Angleterre - Ile de Virgin Gorda .. 03 06 2020</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7</cp:revision>
  <dcterms:created xsi:type="dcterms:W3CDTF">2020-12-27T19:00:16Z</dcterms:created>
  <dcterms:modified xsi:type="dcterms:W3CDTF">2020-12-27T19:13:46Z</dcterms:modified>
</cp:coreProperties>
</file>