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3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5" r:id="rId42"/>
    <p:sldId id="294" r:id="rId43"/>
    <p:sldId id="296" r:id="rId44"/>
    <p:sldId id="298" r:id="rId45"/>
    <p:sldId id="297" r:id="rId46"/>
    <p:sldId id="301" r:id="rId47"/>
    <p:sldId id="302" r:id="rId48"/>
  </p:sldIdLst>
  <p:sldSz cx="9144000" cy="5143500" type="screen16x9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8XfPE3nS+VciVoJ6g3Ulg==" hashData="TpRj6PKPW3YbVaMRaVTssr1We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4558" autoAdjust="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42CEB-707B-4B26-8876-ADEE589762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5946006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7F94-9605-4C8E-8F01-7A012085E9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8614306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A2707-0CB8-4D2B-AB65-66236D5E41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7284923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677C4-6B7C-44CE-AC92-B4A5394F0A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19229165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4E756-97BB-449A-AB48-EE85130A03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0688196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42E32-3EF7-4451-93FC-A7219D6B09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71042197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2F8AF-313F-4DB0-A41E-A0412DA464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6337657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539F7-0E74-4321-A134-6929873388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4026766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52361-DBE6-4569-83A3-0C0CF83B33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90617408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42101-67C4-457D-904F-F7182FF86F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7699737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D9A4C-D4CE-4A8A-B7FE-68A6A0493E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14961534"/>
      </p:ext>
    </p:extLst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528B1A4-73C4-486F-98C4-4373C2EA9F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8F8F8"/>
            </a:gs>
            <a:gs pos="100000">
              <a:srgbClr val="0066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971550" y="844550"/>
            <a:ext cx="7129463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ISLA DE TENERIFE</a:t>
            </a:r>
          </a:p>
        </p:txBody>
      </p:sp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971550" y="2301875"/>
            <a:ext cx="7129463" cy="5397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Archipiélago Canario</a:t>
            </a: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987675" y="3598863"/>
            <a:ext cx="3101975" cy="700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España</a:t>
            </a:r>
          </a:p>
        </p:txBody>
      </p:sp>
    </p:spTree>
  </p:cSld>
  <p:clrMapOvr>
    <a:masterClrMapping/>
  </p:clrMapOvr>
  <p:transition spd="slow" advTm="5000">
    <p:fade thruBlk="1"/>
    <p:sndAc>
      <p:stSnd loop="1">
        <p:snd r:embed="rId2" name="BenitoCabrera-PequeñoVal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in títul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25" y="-50800"/>
            <a:ext cx="9317038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Sin títul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Sin título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Sin título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Sin título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Sin título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Sin título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Sin título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Sin título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Sin título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Sin título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Sin título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Sin título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Sin título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Sin título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Sin título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Sin título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Sin título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Sin título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Sin título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Sin título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Sin título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Sin título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Sin título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Sin título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Sin título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Sin título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Sin título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Sin título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Sin título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Sin título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Sin título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Sin título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Sin título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Sin título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Sin título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Sin título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Sin título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4" descr="Sin título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2" name="Picture 4" descr="Sin título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4" descr="Sin título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4" descr="Sin título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4" descr="Sin título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0066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827088" y="735013"/>
            <a:ext cx="741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Todo esto y más es la bella isla canaria</a:t>
            </a:r>
          </a:p>
        </p:txBody>
      </p:sp>
      <p:sp>
        <p:nvSpPr>
          <p:cNvPr id="49155" name="WordArt 3"/>
          <p:cNvSpPr>
            <a:spLocks noChangeArrowheads="1" noChangeShapeType="1" noTextEdit="1"/>
          </p:cNvSpPr>
          <p:nvPr/>
        </p:nvSpPr>
        <p:spPr bwMode="auto">
          <a:xfrm>
            <a:off x="1476375" y="2247900"/>
            <a:ext cx="6191250" cy="5937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Georgia"/>
              </a:rPr>
              <a:t>¡¡¡ VIVA TENERIFE !!!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5435600" y="4624388"/>
            <a:ext cx="3529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/>
          </a:p>
        </p:txBody>
      </p:sp>
      <p:pic>
        <p:nvPicPr>
          <p:cNvPr id="47109" name="Picture 5" descr="Canari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489325"/>
            <a:ext cx="19526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Ténérife .. 16 10 2014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Ténérife .. 16 10 2014</Template>
  <TotalTime>0</TotalTime>
  <Words>35</Words>
  <Application>Microsoft Office PowerPoint</Application>
  <PresentationFormat>Presentación en pantalla (16:9)</PresentationFormat>
  <Paragraphs>7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Arial Narrow</vt:lpstr>
      <vt:lpstr>Espagne - Ténérife .. 16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>Música: Benito Cabrera - Pequeño Vals</dc:description>
  <cp:lastModifiedBy/>
  <cp:revision>1</cp:revision>
  <dcterms:created xsi:type="dcterms:W3CDTF">2022-01-23T11:57:53Z</dcterms:created>
  <dcterms:modified xsi:type="dcterms:W3CDTF">2022-01-23T12:04:27Z</dcterms:modified>
</cp:coreProperties>
</file>