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2" r:id="rId2"/>
  </p:sldMasterIdLst>
  <p:notesMasterIdLst>
    <p:notesMasterId r:id="rId69"/>
  </p:notesMasterIdLst>
  <p:sldIdLst>
    <p:sldId id="275" r:id="rId3"/>
    <p:sldId id="261" r:id="rId4"/>
    <p:sldId id="263" r:id="rId5"/>
    <p:sldId id="277" r:id="rId6"/>
    <p:sldId id="278" r:id="rId7"/>
    <p:sldId id="280" r:id="rId8"/>
    <p:sldId id="281" r:id="rId9"/>
    <p:sldId id="282" r:id="rId10"/>
    <p:sldId id="264" r:id="rId11"/>
    <p:sldId id="283" r:id="rId12"/>
    <p:sldId id="284" r:id="rId13"/>
    <p:sldId id="291" r:id="rId14"/>
    <p:sldId id="290" r:id="rId15"/>
    <p:sldId id="286" r:id="rId16"/>
    <p:sldId id="287" r:id="rId17"/>
    <p:sldId id="285" r:id="rId18"/>
    <p:sldId id="273" r:id="rId19"/>
    <p:sldId id="289" r:id="rId20"/>
    <p:sldId id="271" r:id="rId21"/>
    <p:sldId id="268" r:id="rId22"/>
    <p:sldId id="266" r:id="rId23"/>
    <p:sldId id="296" r:id="rId24"/>
    <p:sldId id="299" r:id="rId25"/>
    <p:sldId id="300" r:id="rId26"/>
    <p:sldId id="297" r:id="rId27"/>
    <p:sldId id="295" r:id="rId28"/>
    <p:sldId id="272" r:id="rId29"/>
    <p:sldId id="270" r:id="rId30"/>
    <p:sldId id="303" r:id="rId31"/>
    <p:sldId id="302" r:id="rId32"/>
    <p:sldId id="301" r:id="rId33"/>
    <p:sldId id="307" r:id="rId34"/>
    <p:sldId id="306" r:id="rId35"/>
    <p:sldId id="305" r:id="rId36"/>
    <p:sldId id="304" r:id="rId37"/>
    <p:sldId id="309" r:id="rId38"/>
    <p:sldId id="308" r:id="rId39"/>
    <p:sldId id="348" r:id="rId40"/>
    <p:sldId id="310" r:id="rId41"/>
    <p:sldId id="316" r:id="rId42"/>
    <p:sldId id="319" r:id="rId43"/>
    <p:sldId id="320" r:id="rId44"/>
    <p:sldId id="321" r:id="rId45"/>
    <p:sldId id="322" r:id="rId46"/>
    <p:sldId id="334" r:id="rId47"/>
    <p:sldId id="317" r:id="rId48"/>
    <p:sldId id="336" r:id="rId49"/>
    <p:sldId id="341" r:id="rId50"/>
    <p:sldId id="345" r:id="rId51"/>
    <p:sldId id="315" r:id="rId52"/>
    <p:sldId id="314" r:id="rId53"/>
    <p:sldId id="327" r:id="rId54"/>
    <p:sldId id="325" r:id="rId55"/>
    <p:sldId id="349" r:id="rId56"/>
    <p:sldId id="329" r:id="rId57"/>
    <p:sldId id="350" r:id="rId58"/>
    <p:sldId id="330" r:id="rId59"/>
    <p:sldId id="328" r:id="rId60"/>
    <p:sldId id="324" r:id="rId61"/>
    <p:sldId id="332" r:id="rId62"/>
    <p:sldId id="344" r:id="rId63"/>
    <p:sldId id="346" r:id="rId64"/>
    <p:sldId id="347" r:id="rId65"/>
    <p:sldId id="342" r:id="rId66"/>
    <p:sldId id="338" r:id="rId67"/>
    <p:sldId id="351" r:id="rId68"/>
  </p:sldIdLst>
  <p:sldSz cx="9144000" cy="6858000" type="screen4x3"/>
  <p:notesSz cx="6858000" cy="9144000"/>
  <p:defaultTextStyle>
    <a:defPPr>
      <a:defRPr lang="fr-CA"/>
    </a:defPPr>
    <a:lvl1pPr algn="ctr" rtl="0" fontAlgn="base">
      <a:spcBef>
        <a:spcPct val="0"/>
      </a:spcBef>
      <a:spcAft>
        <a:spcPct val="0"/>
      </a:spcAft>
      <a:defRPr sz="2400" b="1" kern="1200">
        <a:solidFill>
          <a:srgbClr val="FFFF00"/>
        </a:solidFill>
        <a:latin typeface="Times New Roman" pitchFamily="18" charset="0"/>
        <a:ea typeface="+mn-ea"/>
        <a:cs typeface="+mn-cs"/>
      </a:defRPr>
    </a:lvl1pPr>
    <a:lvl2pPr marL="457200" algn="ctr" rtl="0" fontAlgn="base">
      <a:spcBef>
        <a:spcPct val="0"/>
      </a:spcBef>
      <a:spcAft>
        <a:spcPct val="0"/>
      </a:spcAft>
      <a:defRPr sz="2400" b="1" kern="1200">
        <a:solidFill>
          <a:srgbClr val="FFFF00"/>
        </a:solidFill>
        <a:latin typeface="Times New Roman" pitchFamily="18" charset="0"/>
        <a:ea typeface="+mn-ea"/>
        <a:cs typeface="+mn-cs"/>
      </a:defRPr>
    </a:lvl2pPr>
    <a:lvl3pPr marL="914400" algn="ctr" rtl="0" fontAlgn="base">
      <a:spcBef>
        <a:spcPct val="0"/>
      </a:spcBef>
      <a:spcAft>
        <a:spcPct val="0"/>
      </a:spcAft>
      <a:defRPr sz="2400" b="1" kern="1200">
        <a:solidFill>
          <a:srgbClr val="FFFF00"/>
        </a:solidFill>
        <a:latin typeface="Times New Roman" pitchFamily="18" charset="0"/>
        <a:ea typeface="+mn-ea"/>
        <a:cs typeface="+mn-cs"/>
      </a:defRPr>
    </a:lvl3pPr>
    <a:lvl4pPr marL="1371600" algn="ctr" rtl="0" fontAlgn="base">
      <a:spcBef>
        <a:spcPct val="0"/>
      </a:spcBef>
      <a:spcAft>
        <a:spcPct val="0"/>
      </a:spcAft>
      <a:defRPr sz="2400" b="1" kern="1200">
        <a:solidFill>
          <a:srgbClr val="FFFF00"/>
        </a:solidFill>
        <a:latin typeface="Times New Roman" pitchFamily="18" charset="0"/>
        <a:ea typeface="+mn-ea"/>
        <a:cs typeface="+mn-cs"/>
      </a:defRPr>
    </a:lvl4pPr>
    <a:lvl5pPr marL="1828800" algn="ctr" rtl="0" fontAlgn="base">
      <a:spcBef>
        <a:spcPct val="0"/>
      </a:spcBef>
      <a:spcAft>
        <a:spcPct val="0"/>
      </a:spcAft>
      <a:defRPr sz="2400" b="1" kern="1200">
        <a:solidFill>
          <a:srgbClr val="FFFF00"/>
        </a:solidFill>
        <a:latin typeface="Times New Roman" pitchFamily="18" charset="0"/>
        <a:ea typeface="+mn-ea"/>
        <a:cs typeface="+mn-cs"/>
      </a:defRPr>
    </a:lvl5pPr>
    <a:lvl6pPr marL="2286000" algn="l" defTabSz="914400" rtl="0" eaLnBrk="1" latinLnBrk="0" hangingPunct="1">
      <a:defRPr sz="2400" b="1" kern="1200">
        <a:solidFill>
          <a:srgbClr val="FFFF00"/>
        </a:solidFill>
        <a:latin typeface="Times New Roman" pitchFamily="18" charset="0"/>
        <a:ea typeface="+mn-ea"/>
        <a:cs typeface="+mn-cs"/>
      </a:defRPr>
    </a:lvl6pPr>
    <a:lvl7pPr marL="2743200" algn="l" defTabSz="914400" rtl="0" eaLnBrk="1" latinLnBrk="0" hangingPunct="1">
      <a:defRPr sz="2400" b="1" kern="1200">
        <a:solidFill>
          <a:srgbClr val="FFFF00"/>
        </a:solidFill>
        <a:latin typeface="Times New Roman" pitchFamily="18" charset="0"/>
        <a:ea typeface="+mn-ea"/>
        <a:cs typeface="+mn-cs"/>
      </a:defRPr>
    </a:lvl7pPr>
    <a:lvl8pPr marL="3200400" algn="l" defTabSz="914400" rtl="0" eaLnBrk="1" latinLnBrk="0" hangingPunct="1">
      <a:defRPr sz="2400" b="1" kern="1200">
        <a:solidFill>
          <a:srgbClr val="FFFF00"/>
        </a:solidFill>
        <a:latin typeface="Times New Roman" pitchFamily="18" charset="0"/>
        <a:ea typeface="+mn-ea"/>
        <a:cs typeface="+mn-cs"/>
      </a:defRPr>
    </a:lvl8pPr>
    <a:lvl9pPr marL="3657600" algn="l" defTabSz="914400" rtl="0" eaLnBrk="1" latinLnBrk="0" hangingPunct="1">
      <a:defRPr sz="2400" b="1" kern="1200">
        <a:solidFill>
          <a:srgbClr val="FFFF00"/>
        </a:solidFill>
        <a:latin typeface="Times New Roman" pitchFamily="18" charset="0"/>
        <a:ea typeface="+mn-ea"/>
        <a:cs typeface="+mn-cs"/>
      </a:defRPr>
    </a:lvl9pPr>
  </p:defaultTextStyle>
  <p:modifyVerifier cryptProviderType="rsaFull" cryptAlgorithmClass="hash" cryptAlgorithmType="typeAny" cryptAlgorithmSid="4" spinCount="100000" saltData="+g0sYvdgcY/cX39mfxIK1Q==" hashData="wW9OxCQGuQt6A2mnJFuePm8O4JM="/>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E2A"/>
    <a:srgbClr val="D1FFD1"/>
    <a:srgbClr val="C0FCD4"/>
    <a:srgbClr val="FFFFFF"/>
    <a:srgbClr val="93F7E4"/>
    <a:srgbClr val="9EF8E7"/>
    <a:srgbClr val="D3FDE1"/>
    <a:srgbClr val="D0F2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7" autoAdjust="0"/>
  </p:normalViewPr>
  <p:slideViewPr>
    <p:cSldViewPr>
      <p:cViewPr>
        <p:scale>
          <a:sx n="59" d="100"/>
          <a:sy n="59" d="100"/>
        </p:scale>
        <p:origin x="-307"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36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b="0">
                <a:solidFill>
                  <a:schemeClr val="tx1"/>
                </a:solidFill>
              </a:defRPr>
            </a:lvl1pPr>
          </a:lstStyle>
          <a:p>
            <a:pPr>
              <a:defRPr/>
            </a:pPr>
            <a:endParaRPr lang="fr-CA"/>
          </a:p>
        </p:txBody>
      </p:sp>
      <p:sp>
        <p:nvSpPr>
          <p:cNvPr id="9219"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solidFill>
                  <a:schemeClr val="tx1"/>
                </a:solidFill>
              </a:defRPr>
            </a:lvl1pPr>
          </a:lstStyle>
          <a:p>
            <a:pPr>
              <a:defRPr/>
            </a:pPr>
            <a:endParaRPr lang="fr-CA"/>
          </a:p>
        </p:txBody>
      </p:sp>
      <p:sp>
        <p:nvSpPr>
          <p:cNvPr id="82948" name="Rectangle 4"/>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21"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CA" noProof="0" smtClean="0"/>
              <a:t>Cliquez pour modifier les styles du texte du masque</a:t>
            </a:r>
          </a:p>
          <a:p>
            <a:pPr lvl="1"/>
            <a:r>
              <a:rPr lang="fr-CA" noProof="0" smtClean="0"/>
              <a:t>Deuxième niveau</a:t>
            </a:r>
          </a:p>
          <a:p>
            <a:pPr lvl="2"/>
            <a:r>
              <a:rPr lang="fr-CA" noProof="0" smtClean="0"/>
              <a:t>Troisième niveau</a:t>
            </a:r>
          </a:p>
          <a:p>
            <a:pPr lvl="3"/>
            <a:r>
              <a:rPr lang="fr-CA" noProof="0" smtClean="0"/>
              <a:t>Quatrième niveau</a:t>
            </a:r>
          </a:p>
          <a:p>
            <a:pPr lvl="4"/>
            <a:r>
              <a:rPr lang="fr-CA" noProof="0" smtClean="0"/>
              <a:t>Cinquième niveau</a:t>
            </a:r>
          </a:p>
        </p:txBody>
      </p:sp>
      <p:sp>
        <p:nvSpPr>
          <p:cNvPr id="9222"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b="0">
                <a:solidFill>
                  <a:schemeClr val="tx1"/>
                </a:solidFill>
              </a:defRPr>
            </a:lvl1pPr>
          </a:lstStyle>
          <a:p>
            <a:pPr>
              <a:defRPr/>
            </a:pPr>
            <a:endParaRPr lang="fr-CA"/>
          </a:p>
        </p:txBody>
      </p:sp>
      <p:sp>
        <p:nvSpPr>
          <p:cNvPr id="9223"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solidFill>
                  <a:schemeClr val="tx1"/>
                </a:solidFill>
              </a:defRPr>
            </a:lvl1pPr>
          </a:lstStyle>
          <a:p>
            <a:pPr>
              <a:defRPr/>
            </a:pPr>
            <a:fld id="{E17280F9-FD4B-4DB0-992C-6261A708D80F}" type="slidenum">
              <a:rPr lang="fr-CA"/>
              <a:pPr>
                <a:defRPr/>
              </a:pPr>
              <a:t>‹Nº›</a:t>
            </a:fld>
            <a:endParaRPr lang="fr-CA" dirty="0"/>
          </a:p>
        </p:txBody>
      </p:sp>
    </p:spTree>
    <p:extLst>
      <p:ext uri="{BB962C8B-B14F-4D97-AF65-F5344CB8AC3E}">
        <p14:creationId xmlns:p14="http://schemas.microsoft.com/office/powerpoint/2010/main" val="272791670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1 Marcador de imagen de diapositiva"/>
          <p:cNvSpPr>
            <a:spLocks noGrp="1" noRot="1" noChangeAspect="1" noTextEdit="1"/>
          </p:cNvSpPr>
          <p:nvPr>
            <p:ph type="sldImg"/>
          </p:nvPr>
        </p:nvSpPr>
        <p:spPr>
          <a:ln/>
        </p:spPr>
      </p:sp>
      <p:sp>
        <p:nvSpPr>
          <p:cNvPr id="8397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8397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FE01306C-FF1C-4BEE-B949-9D0F8FFBDA18}" type="slidenum">
              <a:rPr lang="fr-CA" sz="1200" b="0" smtClean="0">
                <a:solidFill>
                  <a:schemeClr val="tx1"/>
                </a:solidFill>
              </a:rPr>
              <a:pPr eaLnBrk="1" hangingPunct="1"/>
              <a:t>1</a:t>
            </a:fld>
            <a:endParaRPr lang="fr-CA" sz="1200" b="0" smtClean="0">
              <a:solidFill>
                <a:schemeClr val="tx1"/>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80BC4A93-A33C-4B12-B585-088ED55A3323}" type="slidenum">
              <a:rPr lang="fr-CA" sz="1200" b="0" smtClean="0">
                <a:solidFill>
                  <a:schemeClr val="tx1"/>
                </a:solidFill>
              </a:rPr>
              <a:pPr eaLnBrk="1" hangingPunct="1"/>
              <a:t>2</a:t>
            </a:fld>
            <a:endParaRPr lang="fr-CA" sz="1200" b="0" smtClean="0">
              <a:solidFill>
                <a:schemeClr val="tx1"/>
              </a:solidFill>
            </a:endParaRPr>
          </a:p>
        </p:txBody>
      </p:sp>
      <p:sp>
        <p:nvSpPr>
          <p:cNvPr id="84995" name="Rectangle 3"/>
          <p:cNvSpPr>
            <a:spLocks noChangeArrowheads="1" noTextEdit="1"/>
          </p:cNvSpPr>
          <p:nvPr>
            <p:ph type="sldImg"/>
          </p:nvPr>
        </p:nvSpPr>
        <p:spPr>
          <a:ln/>
        </p:spPr>
      </p:sp>
      <p:sp>
        <p:nvSpPr>
          <p:cNvPr id="84996" name="Rectangle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1 Marcador de imagen de diapositiva"/>
          <p:cNvSpPr>
            <a:spLocks noGrp="1" noRot="1" noChangeAspect="1" noTextEdit="1"/>
          </p:cNvSpPr>
          <p:nvPr>
            <p:ph type="sldImg"/>
          </p:nvPr>
        </p:nvSpPr>
        <p:spPr>
          <a:ln/>
        </p:spPr>
      </p:sp>
      <p:sp>
        <p:nvSpPr>
          <p:cNvPr id="86019"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86020"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BFAB3C02-93DD-45E1-9D02-DEC9880B2E2B}" type="slidenum">
              <a:rPr lang="fr-CA" sz="1200" b="0" smtClean="0">
                <a:solidFill>
                  <a:schemeClr val="tx1"/>
                </a:solidFill>
              </a:rPr>
              <a:pPr eaLnBrk="1" hangingPunct="1"/>
              <a:t>3</a:t>
            </a:fld>
            <a:endParaRPr lang="fr-CA" sz="1200" b="0" smtClean="0">
              <a:solidFill>
                <a:schemeClr val="tx1"/>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1 Marcador de imagen de diapositiva"/>
          <p:cNvSpPr>
            <a:spLocks noGrp="1" noRot="1" noChangeAspect="1" noTextEdit="1"/>
          </p:cNvSpPr>
          <p:nvPr>
            <p:ph type="sldImg"/>
          </p:nvPr>
        </p:nvSpPr>
        <p:spPr>
          <a:ln/>
        </p:spPr>
      </p:sp>
      <p:sp>
        <p:nvSpPr>
          <p:cNvPr id="8704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8704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B6CF1DFA-696F-45A7-9A58-1C9A2C0E4F5A}" type="slidenum">
              <a:rPr lang="fr-CA" sz="1200" b="0" smtClean="0">
                <a:solidFill>
                  <a:schemeClr val="tx1"/>
                </a:solidFill>
              </a:rPr>
              <a:pPr eaLnBrk="1" hangingPunct="1"/>
              <a:t>4</a:t>
            </a:fld>
            <a:endParaRPr lang="fr-CA" sz="1200" b="0" smtClean="0">
              <a:solidFill>
                <a:schemeClr val="tx1"/>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1 Marcador de imagen de diapositiva"/>
          <p:cNvSpPr>
            <a:spLocks noGrp="1" noRot="1" noChangeAspect="1" noTextEdit="1"/>
          </p:cNvSpPr>
          <p:nvPr>
            <p:ph type="sldImg"/>
          </p:nvPr>
        </p:nvSpPr>
        <p:spPr>
          <a:ln/>
        </p:spPr>
      </p:sp>
      <p:sp>
        <p:nvSpPr>
          <p:cNvPr id="8806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8806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D45FBA52-5ADE-47BC-95FC-FC8895D8906D}" type="slidenum">
              <a:rPr lang="fr-CA" sz="1200" b="0" smtClean="0">
                <a:solidFill>
                  <a:schemeClr val="tx1"/>
                </a:solidFill>
              </a:rPr>
              <a:pPr eaLnBrk="1" hangingPunct="1"/>
              <a:t>5</a:t>
            </a:fld>
            <a:endParaRPr lang="fr-CA" sz="1200" b="0" smtClean="0">
              <a:solidFill>
                <a:schemeClr val="tx1"/>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1 Marcador de imagen de diapositiva"/>
          <p:cNvSpPr>
            <a:spLocks noGrp="1" noRot="1" noChangeAspect="1" noTextEdit="1"/>
          </p:cNvSpPr>
          <p:nvPr>
            <p:ph type="sldImg"/>
          </p:nvPr>
        </p:nvSpPr>
        <p:spPr>
          <a:ln/>
        </p:spPr>
      </p:sp>
      <p:sp>
        <p:nvSpPr>
          <p:cNvPr id="8909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8909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7ED36232-D0EE-48EF-98C4-247E60B081BD}" type="slidenum">
              <a:rPr lang="fr-CA" sz="1200" b="0" smtClean="0">
                <a:solidFill>
                  <a:schemeClr val="tx1"/>
                </a:solidFill>
              </a:rPr>
              <a:pPr eaLnBrk="1" hangingPunct="1"/>
              <a:t>6</a:t>
            </a:fld>
            <a:endParaRPr lang="fr-CA" sz="1200" b="0" smtClean="0">
              <a:solidFill>
                <a:schemeClr val="tx1"/>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1 Marcador de imagen de diapositiva"/>
          <p:cNvSpPr>
            <a:spLocks noGrp="1" noRot="1" noChangeAspect="1" noTextEdit="1"/>
          </p:cNvSpPr>
          <p:nvPr>
            <p:ph type="sldImg"/>
          </p:nvPr>
        </p:nvSpPr>
        <p:spPr>
          <a:ln/>
        </p:spPr>
      </p:sp>
      <p:sp>
        <p:nvSpPr>
          <p:cNvPr id="9011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9011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41E5C74B-2A12-4117-AEF3-3AC2BEDF5EA5}" type="slidenum">
              <a:rPr lang="fr-CA" sz="1200" b="0" smtClean="0">
                <a:solidFill>
                  <a:schemeClr val="tx1"/>
                </a:solidFill>
              </a:rPr>
              <a:pPr eaLnBrk="1" hangingPunct="1"/>
              <a:t>7</a:t>
            </a:fld>
            <a:endParaRPr lang="fr-CA" sz="1200" b="0" smtClean="0">
              <a:solidFill>
                <a:schemeClr val="tx1"/>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1 Marcador de imagen de diapositiva"/>
          <p:cNvSpPr>
            <a:spLocks noGrp="1" noRot="1" noChangeAspect="1" noTextEdit="1"/>
          </p:cNvSpPr>
          <p:nvPr>
            <p:ph type="sldImg"/>
          </p:nvPr>
        </p:nvSpPr>
        <p:spPr>
          <a:ln/>
        </p:spPr>
      </p:sp>
      <p:sp>
        <p:nvSpPr>
          <p:cNvPr id="91139"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91140"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7678A683-74BA-4871-826A-A8A8CE728592}" type="slidenum">
              <a:rPr lang="fr-CA" sz="1200" b="0" smtClean="0">
                <a:solidFill>
                  <a:schemeClr val="tx1"/>
                </a:solidFill>
              </a:rPr>
              <a:pPr eaLnBrk="1" hangingPunct="1"/>
              <a:t>8</a:t>
            </a:fld>
            <a:endParaRPr lang="fr-CA" sz="1200" b="0" smtClean="0">
              <a:solidFill>
                <a:schemeClr val="tx1"/>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1 Marcador de imagen de diapositiva"/>
          <p:cNvSpPr>
            <a:spLocks noGrp="1" noRot="1" noChangeAspect="1" noTextEdit="1"/>
          </p:cNvSpPr>
          <p:nvPr>
            <p:ph type="sldImg"/>
          </p:nvPr>
        </p:nvSpPr>
        <p:spPr>
          <a:ln/>
        </p:spPr>
      </p:sp>
      <p:sp>
        <p:nvSpPr>
          <p:cNvPr id="9216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9216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29E07B25-2234-435F-A2A9-69256DC476FF}" type="slidenum">
              <a:rPr lang="fr-CA" sz="1200" b="0" smtClean="0">
                <a:solidFill>
                  <a:schemeClr val="tx1"/>
                </a:solidFill>
              </a:rPr>
              <a:pPr eaLnBrk="1" hangingPunct="1"/>
              <a:t>9</a:t>
            </a:fld>
            <a:endParaRPr lang="fr-CA" sz="1200" b="0" smtClean="0">
              <a:solidFill>
                <a:schemeClr val="tx1"/>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1 Marcador de imagen de diapositiva"/>
          <p:cNvSpPr>
            <a:spLocks noGrp="1" noRot="1" noChangeAspect="1" noTextEdit="1"/>
          </p:cNvSpPr>
          <p:nvPr>
            <p:ph type="sldImg"/>
          </p:nvPr>
        </p:nvSpPr>
        <p:spPr>
          <a:ln/>
        </p:spPr>
      </p:sp>
      <p:sp>
        <p:nvSpPr>
          <p:cNvPr id="9318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9318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D0266C5F-5830-4493-9379-533648A17FF0}" type="slidenum">
              <a:rPr lang="fr-CA" sz="1200" b="0" smtClean="0">
                <a:solidFill>
                  <a:schemeClr val="tx1"/>
                </a:solidFill>
              </a:rPr>
              <a:pPr eaLnBrk="1" hangingPunct="1"/>
              <a:t>10</a:t>
            </a:fld>
            <a:endParaRPr lang="fr-CA" sz="1200" b="0" smtClean="0">
              <a:solidFill>
                <a:schemeClr val="tx1"/>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1 Marcador de imagen de diapositiva"/>
          <p:cNvSpPr>
            <a:spLocks noGrp="1" noRot="1" noChangeAspect="1" noTextEdit="1"/>
          </p:cNvSpPr>
          <p:nvPr>
            <p:ph type="sldImg"/>
          </p:nvPr>
        </p:nvSpPr>
        <p:spPr>
          <a:ln/>
        </p:spPr>
      </p:sp>
      <p:sp>
        <p:nvSpPr>
          <p:cNvPr id="9421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9421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39C91935-E886-44B2-9D4F-918521640F3A}" type="slidenum">
              <a:rPr lang="fr-CA" sz="1200" b="0" smtClean="0">
                <a:solidFill>
                  <a:schemeClr val="tx1"/>
                </a:solidFill>
              </a:rPr>
              <a:pPr eaLnBrk="1" hangingPunct="1"/>
              <a:t>11</a:t>
            </a:fld>
            <a:endParaRPr lang="fr-CA" sz="1200" b="0" smtClean="0">
              <a:solidFill>
                <a:schemeClr val="tx1"/>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1 Marcador de imagen de diapositiva"/>
          <p:cNvSpPr>
            <a:spLocks noGrp="1" noRot="1" noChangeAspect="1" noTextEdit="1"/>
          </p:cNvSpPr>
          <p:nvPr>
            <p:ph type="sldImg"/>
          </p:nvPr>
        </p:nvSpPr>
        <p:spPr>
          <a:ln/>
        </p:spPr>
      </p:sp>
      <p:sp>
        <p:nvSpPr>
          <p:cNvPr id="9523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9523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61618097-D4D3-497F-A406-5C61B82C1768}" type="slidenum">
              <a:rPr lang="fr-CA" sz="1200" b="0" smtClean="0">
                <a:solidFill>
                  <a:schemeClr val="tx1"/>
                </a:solidFill>
              </a:rPr>
              <a:pPr eaLnBrk="1" hangingPunct="1"/>
              <a:t>12</a:t>
            </a:fld>
            <a:endParaRPr lang="fr-CA" sz="1200" b="0" smtClean="0">
              <a:solidFill>
                <a:schemeClr val="tx1"/>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FF650218-D900-473A-B521-97BAC3F32790}" type="slidenum">
              <a:rPr lang="fr-CA" sz="1200" b="0" smtClean="0">
                <a:solidFill>
                  <a:schemeClr val="tx1"/>
                </a:solidFill>
              </a:rPr>
              <a:pPr eaLnBrk="1" hangingPunct="1"/>
              <a:t>13</a:t>
            </a:fld>
            <a:endParaRPr lang="fr-CA" sz="1200" b="0" smtClean="0">
              <a:solidFill>
                <a:schemeClr val="tx1"/>
              </a:solidFill>
            </a:endParaRPr>
          </a:p>
        </p:txBody>
      </p:sp>
      <p:sp>
        <p:nvSpPr>
          <p:cNvPr id="96259" name="Rectangle 3"/>
          <p:cNvSpPr>
            <a:spLocks noChangeArrowheads="1" noTextEdit="1"/>
          </p:cNvSpPr>
          <p:nvPr>
            <p:ph type="sldImg"/>
          </p:nvPr>
        </p:nvSpPr>
        <p:spPr>
          <a:ln/>
        </p:spPr>
      </p:sp>
      <p:sp>
        <p:nvSpPr>
          <p:cNvPr id="96260" name="Rectangle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fr-CA" smtClean="0"/>
              <a:t>PORTEURS DE PAIX DE CE MONDE</a:t>
            </a:r>
          </a:p>
          <a:p>
            <a:pPr eaLnBrk="1" hangingPunct="1"/>
            <a:endParaRPr lang="fr-CA"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1 Marcador de imagen de diapositiva"/>
          <p:cNvSpPr>
            <a:spLocks noGrp="1" noRot="1" noChangeAspect="1" noTextEdit="1"/>
          </p:cNvSpPr>
          <p:nvPr>
            <p:ph type="sldImg"/>
          </p:nvPr>
        </p:nvSpPr>
        <p:spPr>
          <a:ln/>
        </p:spPr>
      </p:sp>
      <p:sp>
        <p:nvSpPr>
          <p:cNvPr id="9728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9728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4EA89C49-B255-4707-9976-63AF4AAA6DD6}" type="slidenum">
              <a:rPr lang="fr-CA" sz="1200" b="0" smtClean="0">
                <a:solidFill>
                  <a:schemeClr val="tx1"/>
                </a:solidFill>
              </a:rPr>
              <a:pPr eaLnBrk="1" hangingPunct="1"/>
              <a:t>14</a:t>
            </a:fld>
            <a:endParaRPr lang="fr-CA" sz="1200" b="0" smtClean="0">
              <a:solidFill>
                <a:schemeClr val="tx1"/>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1 Marcador de imagen de diapositiva"/>
          <p:cNvSpPr>
            <a:spLocks noGrp="1" noRot="1" noChangeAspect="1" noTextEdit="1"/>
          </p:cNvSpPr>
          <p:nvPr>
            <p:ph type="sldImg"/>
          </p:nvPr>
        </p:nvSpPr>
        <p:spPr>
          <a:ln/>
        </p:spPr>
      </p:sp>
      <p:sp>
        <p:nvSpPr>
          <p:cNvPr id="9830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9830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2812B2D2-AD15-4A52-A6DB-BAAD6661CBD8}" type="slidenum">
              <a:rPr lang="fr-CA" sz="1200" b="0" smtClean="0">
                <a:solidFill>
                  <a:schemeClr val="tx1"/>
                </a:solidFill>
              </a:rPr>
              <a:pPr eaLnBrk="1" hangingPunct="1"/>
              <a:t>15</a:t>
            </a:fld>
            <a:endParaRPr lang="fr-CA" sz="1200" b="0" smtClean="0">
              <a:solidFill>
                <a:schemeClr val="tx1"/>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1 Marcador de imagen de diapositiva"/>
          <p:cNvSpPr>
            <a:spLocks noGrp="1" noRot="1" noChangeAspect="1" noTextEdit="1"/>
          </p:cNvSpPr>
          <p:nvPr>
            <p:ph type="sldImg"/>
          </p:nvPr>
        </p:nvSpPr>
        <p:spPr>
          <a:ln/>
        </p:spPr>
      </p:sp>
      <p:sp>
        <p:nvSpPr>
          <p:cNvPr id="9933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9933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247BE69F-E5E2-4E88-AE05-A10E7C39CE92}" type="slidenum">
              <a:rPr lang="fr-CA" sz="1200" b="0" smtClean="0">
                <a:solidFill>
                  <a:schemeClr val="tx1"/>
                </a:solidFill>
              </a:rPr>
              <a:pPr eaLnBrk="1" hangingPunct="1"/>
              <a:t>16</a:t>
            </a:fld>
            <a:endParaRPr lang="fr-CA" sz="1200" b="0" smtClean="0">
              <a:solidFill>
                <a:schemeClr val="tx1"/>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1 Marcador de imagen de diapositiva"/>
          <p:cNvSpPr>
            <a:spLocks noGrp="1" noRot="1" noChangeAspect="1" noTextEdit="1"/>
          </p:cNvSpPr>
          <p:nvPr>
            <p:ph type="sldImg"/>
          </p:nvPr>
        </p:nvSpPr>
        <p:spPr>
          <a:ln/>
        </p:spPr>
      </p:sp>
      <p:sp>
        <p:nvSpPr>
          <p:cNvPr id="10035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0035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EF0782ED-A3F6-4586-9AF7-FC2D13986EFB}" type="slidenum">
              <a:rPr lang="fr-CA" sz="1200" b="0" smtClean="0">
                <a:solidFill>
                  <a:schemeClr val="tx1"/>
                </a:solidFill>
              </a:rPr>
              <a:pPr eaLnBrk="1" hangingPunct="1"/>
              <a:t>17</a:t>
            </a:fld>
            <a:endParaRPr lang="fr-CA" sz="1200" b="0" smtClean="0">
              <a:solidFill>
                <a:schemeClr val="tx1"/>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6EF8967A-BB03-4EA6-ABEE-F3531A876B27}" type="slidenum">
              <a:rPr lang="fr-CA" sz="1200" b="0" smtClean="0">
                <a:solidFill>
                  <a:schemeClr val="tx1"/>
                </a:solidFill>
              </a:rPr>
              <a:pPr eaLnBrk="1" hangingPunct="1"/>
              <a:t>18</a:t>
            </a:fld>
            <a:endParaRPr lang="fr-CA" sz="1200" b="0" smtClean="0">
              <a:solidFill>
                <a:schemeClr val="tx1"/>
              </a:solidFill>
            </a:endParaRPr>
          </a:p>
        </p:txBody>
      </p:sp>
      <p:sp>
        <p:nvSpPr>
          <p:cNvPr id="101379" name="Rectangle 3"/>
          <p:cNvSpPr>
            <a:spLocks noChangeArrowheads="1" noTextEdit="1"/>
          </p:cNvSpPr>
          <p:nvPr>
            <p:ph type="sldImg"/>
          </p:nvPr>
        </p:nvSpPr>
        <p:spPr>
          <a:ln/>
        </p:spPr>
      </p:sp>
      <p:sp>
        <p:nvSpPr>
          <p:cNvPr id="101380" name="Rectangle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E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1 Marcador de imagen de diapositiva"/>
          <p:cNvSpPr>
            <a:spLocks noGrp="1" noRot="1" noChangeAspect="1" noTextEdit="1"/>
          </p:cNvSpPr>
          <p:nvPr>
            <p:ph type="sldImg"/>
          </p:nvPr>
        </p:nvSpPr>
        <p:spPr>
          <a:ln/>
        </p:spPr>
      </p:sp>
      <p:sp>
        <p:nvSpPr>
          <p:cNvPr id="10240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0240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F927E29F-8C2D-4E1C-A172-AE6EA22CAD23}" type="slidenum">
              <a:rPr lang="fr-CA" sz="1200" b="0" smtClean="0">
                <a:solidFill>
                  <a:schemeClr val="tx1"/>
                </a:solidFill>
              </a:rPr>
              <a:pPr eaLnBrk="1" hangingPunct="1"/>
              <a:t>19</a:t>
            </a:fld>
            <a:endParaRPr lang="fr-CA" sz="1200" b="0" smtClean="0">
              <a:solidFill>
                <a:schemeClr val="tx1"/>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1 Marcador de imagen de diapositiva"/>
          <p:cNvSpPr>
            <a:spLocks noGrp="1" noRot="1" noChangeAspect="1" noTextEdit="1"/>
          </p:cNvSpPr>
          <p:nvPr>
            <p:ph type="sldImg"/>
          </p:nvPr>
        </p:nvSpPr>
        <p:spPr>
          <a:ln/>
        </p:spPr>
      </p:sp>
      <p:sp>
        <p:nvSpPr>
          <p:cNvPr id="10342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0342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08AB1FF9-3ACA-4473-8C6F-B49CBE22D217}" type="slidenum">
              <a:rPr lang="fr-CA" sz="1200" b="0" smtClean="0">
                <a:solidFill>
                  <a:schemeClr val="tx1"/>
                </a:solidFill>
              </a:rPr>
              <a:pPr eaLnBrk="1" hangingPunct="1"/>
              <a:t>20</a:t>
            </a:fld>
            <a:endParaRPr lang="fr-CA" sz="1200" b="0" smtClean="0">
              <a:solidFill>
                <a:schemeClr val="tx1"/>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1 Marcador de imagen de diapositiva"/>
          <p:cNvSpPr>
            <a:spLocks noGrp="1" noRot="1" noChangeAspect="1" noTextEdit="1"/>
          </p:cNvSpPr>
          <p:nvPr>
            <p:ph type="sldImg"/>
          </p:nvPr>
        </p:nvSpPr>
        <p:spPr>
          <a:ln/>
        </p:spPr>
      </p:sp>
      <p:sp>
        <p:nvSpPr>
          <p:cNvPr id="10445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0445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D21911CD-EA98-4610-B317-0D71D80BF26B}" type="slidenum">
              <a:rPr lang="fr-CA" sz="1200" b="0" smtClean="0">
                <a:solidFill>
                  <a:schemeClr val="tx1"/>
                </a:solidFill>
              </a:rPr>
              <a:pPr eaLnBrk="1" hangingPunct="1"/>
              <a:t>21</a:t>
            </a:fld>
            <a:endParaRPr lang="fr-CA" sz="1200" b="0" smtClean="0">
              <a:solidFill>
                <a:schemeClr val="tx1"/>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1 Marcador de imagen de diapositiva"/>
          <p:cNvSpPr>
            <a:spLocks noGrp="1" noRot="1" noChangeAspect="1" noTextEdit="1"/>
          </p:cNvSpPr>
          <p:nvPr>
            <p:ph type="sldImg"/>
          </p:nvPr>
        </p:nvSpPr>
        <p:spPr>
          <a:ln/>
        </p:spPr>
      </p:sp>
      <p:sp>
        <p:nvSpPr>
          <p:cNvPr id="10547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0547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1029F954-4606-4227-9DA6-A63B22F0DE63}" type="slidenum">
              <a:rPr lang="fr-CA" sz="1200" b="0" smtClean="0">
                <a:solidFill>
                  <a:schemeClr val="tx1"/>
                </a:solidFill>
              </a:rPr>
              <a:pPr eaLnBrk="1" hangingPunct="1"/>
              <a:t>22</a:t>
            </a:fld>
            <a:endParaRPr lang="fr-CA" sz="1200" b="0" smtClean="0">
              <a:solidFill>
                <a:schemeClr val="tx1"/>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1 Marcador de imagen de diapositiva"/>
          <p:cNvSpPr>
            <a:spLocks noGrp="1" noRot="1" noChangeAspect="1" noTextEdit="1"/>
          </p:cNvSpPr>
          <p:nvPr>
            <p:ph type="sldImg"/>
          </p:nvPr>
        </p:nvSpPr>
        <p:spPr>
          <a:ln/>
        </p:spPr>
      </p:sp>
      <p:sp>
        <p:nvSpPr>
          <p:cNvPr id="106499"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06500"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807EE1BB-EDE8-48C4-8877-05A8F17BFC41}" type="slidenum">
              <a:rPr lang="fr-CA" sz="1200" b="0" smtClean="0">
                <a:solidFill>
                  <a:schemeClr val="tx1"/>
                </a:solidFill>
              </a:rPr>
              <a:pPr eaLnBrk="1" hangingPunct="1"/>
              <a:t>23</a:t>
            </a:fld>
            <a:endParaRPr lang="fr-CA" sz="1200" b="0" smtClean="0">
              <a:solidFill>
                <a:schemeClr val="tx1"/>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1 Marcador de imagen de diapositiva"/>
          <p:cNvSpPr>
            <a:spLocks noGrp="1" noRot="1" noChangeAspect="1" noTextEdit="1"/>
          </p:cNvSpPr>
          <p:nvPr>
            <p:ph type="sldImg"/>
          </p:nvPr>
        </p:nvSpPr>
        <p:spPr>
          <a:ln/>
        </p:spPr>
      </p:sp>
      <p:sp>
        <p:nvSpPr>
          <p:cNvPr id="10752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0752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2332CEFD-B066-43C4-8384-B93649C1F8C5}" type="slidenum">
              <a:rPr lang="fr-CA" sz="1200" b="0" smtClean="0">
                <a:solidFill>
                  <a:schemeClr val="tx1"/>
                </a:solidFill>
              </a:rPr>
              <a:pPr eaLnBrk="1" hangingPunct="1"/>
              <a:t>24</a:t>
            </a:fld>
            <a:endParaRPr lang="fr-CA" sz="1200" b="0" smtClean="0">
              <a:solidFill>
                <a:schemeClr val="tx1"/>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1 Marcador de imagen de diapositiva"/>
          <p:cNvSpPr>
            <a:spLocks noGrp="1" noRot="1" noChangeAspect="1" noTextEdit="1"/>
          </p:cNvSpPr>
          <p:nvPr>
            <p:ph type="sldImg"/>
          </p:nvPr>
        </p:nvSpPr>
        <p:spPr>
          <a:ln/>
        </p:spPr>
      </p:sp>
      <p:sp>
        <p:nvSpPr>
          <p:cNvPr id="10854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0854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EFC2B067-48D1-44EE-989B-6167BD64818F}" type="slidenum">
              <a:rPr lang="fr-CA" sz="1200" b="0" smtClean="0">
                <a:solidFill>
                  <a:schemeClr val="tx1"/>
                </a:solidFill>
              </a:rPr>
              <a:pPr eaLnBrk="1" hangingPunct="1"/>
              <a:t>25</a:t>
            </a:fld>
            <a:endParaRPr lang="fr-CA" sz="1200" b="0" smtClean="0">
              <a:solidFill>
                <a:schemeClr val="tx1"/>
              </a:solidFil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1 Marcador de imagen de diapositiva"/>
          <p:cNvSpPr>
            <a:spLocks noGrp="1" noRot="1" noChangeAspect="1" noTextEdit="1"/>
          </p:cNvSpPr>
          <p:nvPr>
            <p:ph type="sldImg"/>
          </p:nvPr>
        </p:nvSpPr>
        <p:spPr>
          <a:ln/>
        </p:spPr>
      </p:sp>
      <p:sp>
        <p:nvSpPr>
          <p:cNvPr id="10957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0957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E97E9D89-E92A-401F-96DA-EF6C4A73C5F3}" type="slidenum">
              <a:rPr lang="fr-CA" sz="1200" b="0" smtClean="0">
                <a:solidFill>
                  <a:schemeClr val="tx1"/>
                </a:solidFill>
              </a:rPr>
              <a:pPr eaLnBrk="1" hangingPunct="1"/>
              <a:t>26</a:t>
            </a:fld>
            <a:endParaRPr lang="fr-CA" sz="1200" b="0" smtClean="0">
              <a:solidFill>
                <a:schemeClr val="tx1"/>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1 Marcador de imagen de diapositiva"/>
          <p:cNvSpPr>
            <a:spLocks noGrp="1" noRot="1" noChangeAspect="1" noTextEdit="1"/>
          </p:cNvSpPr>
          <p:nvPr>
            <p:ph type="sldImg"/>
          </p:nvPr>
        </p:nvSpPr>
        <p:spPr>
          <a:ln/>
        </p:spPr>
      </p:sp>
      <p:sp>
        <p:nvSpPr>
          <p:cNvPr id="11059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1059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295331A3-7801-4711-BDC5-B67142D85183}" type="slidenum">
              <a:rPr lang="fr-CA" sz="1200" b="0" smtClean="0">
                <a:solidFill>
                  <a:schemeClr val="tx1"/>
                </a:solidFill>
              </a:rPr>
              <a:pPr eaLnBrk="1" hangingPunct="1"/>
              <a:t>27</a:t>
            </a:fld>
            <a:endParaRPr lang="fr-CA" sz="1200" b="0" smtClean="0">
              <a:solidFill>
                <a:schemeClr val="tx1"/>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1 Marcador de imagen de diapositiva"/>
          <p:cNvSpPr>
            <a:spLocks noGrp="1" noRot="1" noChangeAspect="1" noTextEdit="1"/>
          </p:cNvSpPr>
          <p:nvPr>
            <p:ph type="sldImg"/>
          </p:nvPr>
        </p:nvSpPr>
        <p:spPr>
          <a:ln/>
        </p:spPr>
      </p:sp>
      <p:sp>
        <p:nvSpPr>
          <p:cNvPr id="111619"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11620"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FBEABBEE-A5D7-4FFA-A860-226D2E83F5F8}" type="slidenum">
              <a:rPr lang="fr-CA" sz="1200" b="0" smtClean="0">
                <a:solidFill>
                  <a:schemeClr val="tx1"/>
                </a:solidFill>
              </a:rPr>
              <a:pPr eaLnBrk="1" hangingPunct="1"/>
              <a:t>28</a:t>
            </a:fld>
            <a:endParaRPr lang="fr-CA" sz="1200" b="0" smtClean="0">
              <a:solidFill>
                <a:schemeClr val="tx1"/>
              </a:solidFil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1 Marcador de imagen de diapositiva"/>
          <p:cNvSpPr>
            <a:spLocks noGrp="1" noRot="1" noChangeAspect="1" noTextEdit="1"/>
          </p:cNvSpPr>
          <p:nvPr>
            <p:ph type="sldImg"/>
          </p:nvPr>
        </p:nvSpPr>
        <p:spPr>
          <a:ln/>
        </p:spPr>
      </p:sp>
      <p:sp>
        <p:nvSpPr>
          <p:cNvPr id="11264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1264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56DEE101-D0A3-48B8-9684-C0245EA29FAB}" type="slidenum">
              <a:rPr lang="fr-CA" sz="1200" b="0" smtClean="0">
                <a:solidFill>
                  <a:schemeClr val="tx1"/>
                </a:solidFill>
              </a:rPr>
              <a:pPr eaLnBrk="1" hangingPunct="1"/>
              <a:t>29</a:t>
            </a:fld>
            <a:endParaRPr lang="fr-CA" sz="1200" b="0" smtClean="0">
              <a:solidFill>
                <a:schemeClr val="tx1"/>
              </a:solidFil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1 Marcador de imagen de diapositiva"/>
          <p:cNvSpPr>
            <a:spLocks noGrp="1" noRot="1" noChangeAspect="1" noTextEdit="1"/>
          </p:cNvSpPr>
          <p:nvPr>
            <p:ph type="sldImg"/>
          </p:nvPr>
        </p:nvSpPr>
        <p:spPr>
          <a:ln/>
        </p:spPr>
      </p:sp>
      <p:sp>
        <p:nvSpPr>
          <p:cNvPr id="11366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1366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70A3F48F-FC09-4E20-B77F-E4C5A0D8C571}" type="slidenum">
              <a:rPr lang="fr-CA" sz="1200" b="0" smtClean="0">
                <a:solidFill>
                  <a:schemeClr val="tx1"/>
                </a:solidFill>
              </a:rPr>
              <a:pPr eaLnBrk="1" hangingPunct="1"/>
              <a:t>30</a:t>
            </a:fld>
            <a:endParaRPr lang="fr-CA" sz="1200" b="0" smtClean="0">
              <a:solidFill>
                <a:schemeClr val="tx1"/>
              </a:solidFil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1 Marcador de imagen de diapositiva"/>
          <p:cNvSpPr>
            <a:spLocks noGrp="1" noRot="1" noChangeAspect="1" noTextEdit="1"/>
          </p:cNvSpPr>
          <p:nvPr>
            <p:ph type="sldImg"/>
          </p:nvPr>
        </p:nvSpPr>
        <p:spPr>
          <a:ln/>
        </p:spPr>
      </p:sp>
      <p:sp>
        <p:nvSpPr>
          <p:cNvPr id="11469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1469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736F7799-87E3-4DC1-B38B-1C900411909F}" type="slidenum">
              <a:rPr lang="fr-CA" sz="1200" b="0" smtClean="0">
                <a:solidFill>
                  <a:schemeClr val="tx1"/>
                </a:solidFill>
              </a:rPr>
              <a:pPr eaLnBrk="1" hangingPunct="1"/>
              <a:t>31</a:t>
            </a:fld>
            <a:endParaRPr lang="fr-CA" sz="1200" b="0" smtClean="0">
              <a:solidFill>
                <a:schemeClr val="tx1"/>
              </a:solidFil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1 Marcador de imagen de diapositiva"/>
          <p:cNvSpPr>
            <a:spLocks noGrp="1" noRot="1" noChangeAspect="1" noTextEdit="1"/>
          </p:cNvSpPr>
          <p:nvPr>
            <p:ph type="sldImg"/>
          </p:nvPr>
        </p:nvSpPr>
        <p:spPr>
          <a:ln/>
        </p:spPr>
      </p:sp>
      <p:sp>
        <p:nvSpPr>
          <p:cNvPr id="11571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1571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EB8D57DE-516D-4664-8189-71B2A8AB3F6E}" type="slidenum">
              <a:rPr lang="fr-CA" sz="1200" b="0" smtClean="0">
                <a:solidFill>
                  <a:schemeClr val="tx1"/>
                </a:solidFill>
              </a:rPr>
              <a:pPr eaLnBrk="1" hangingPunct="1"/>
              <a:t>32</a:t>
            </a:fld>
            <a:endParaRPr lang="fr-CA" sz="1200" b="0" smtClean="0">
              <a:solidFill>
                <a:schemeClr val="tx1"/>
              </a:solidFil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1 Marcador de imagen de diapositiva"/>
          <p:cNvSpPr>
            <a:spLocks noGrp="1" noRot="1" noChangeAspect="1" noTextEdit="1"/>
          </p:cNvSpPr>
          <p:nvPr>
            <p:ph type="sldImg"/>
          </p:nvPr>
        </p:nvSpPr>
        <p:spPr>
          <a:ln/>
        </p:spPr>
      </p:sp>
      <p:sp>
        <p:nvSpPr>
          <p:cNvPr id="116739"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16740"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C1746F40-185C-44D8-8147-4DA92A19080B}" type="slidenum">
              <a:rPr lang="fr-CA" sz="1200" b="0" smtClean="0">
                <a:solidFill>
                  <a:schemeClr val="tx1"/>
                </a:solidFill>
              </a:rPr>
              <a:pPr eaLnBrk="1" hangingPunct="1"/>
              <a:t>33</a:t>
            </a:fld>
            <a:endParaRPr lang="fr-CA" sz="1200" b="0" smtClean="0">
              <a:solidFill>
                <a:schemeClr val="tx1"/>
              </a:solidFill>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1 Marcador de imagen de diapositiva"/>
          <p:cNvSpPr>
            <a:spLocks noGrp="1" noRot="1" noChangeAspect="1" noTextEdit="1"/>
          </p:cNvSpPr>
          <p:nvPr>
            <p:ph type="sldImg"/>
          </p:nvPr>
        </p:nvSpPr>
        <p:spPr>
          <a:ln/>
        </p:spPr>
      </p:sp>
      <p:sp>
        <p:nvSpPr>
          <p:cNvPr id="11776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1776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13BFC319-7BEB-4E1E-AD54-7F1B95734653}" type="slidenum">
              <a:rPr lang="fr-CA" sz="1200" b="0" smtClean="0">
                <a:solidFill>
                  <a:schemeClr val="tx1"/>
                </a:solidFill>
              </a:rPr>
              <a:pPr eaLnBrk="1" hangingPunct="1"/>
              <a:t>34</a:t>
            </a:fld>
            <a:endParaRPr lang="fr-CA" sz="1200" b="0" smtClean="0">
              <a:solidFill>
                <a:schemeClr val="tx1"/>
              </a:solidFil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1 Marcador de imagen de diapositiva"/>
          <p:cNvSpPr>
            <a:spLocks noGrp="1" noRot="1" noChangeAspect="1" noTextEdit="1"/>
          </p:cNvSpPr>
          <p:nvPr>
            <p:ph type="sldImg"/>
          </p:nvPr>
        </p:nvSpPr>
        <p:spPr>
          <a:ln/>
        </p:spPr>
      </p:sp>
      <p:sp>
        <p:nvSpPr>
          <p:cNvPr id="11878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1878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3752F9B5-3731-40B4-887B-8544BD737264}" type="slidenum">
              <a:rPr lang="fr-CA" sz="1200" b="0" smtClean="0">
                <a:solidFill>
                  <a:schemeClr val="tx1"/>
                </a:solidFill>
              </a:rPr>
              <a:pPr eaLnBrk="1" hangingPunct="1"/>
              <a:t>35</a:t>
            </a:fld>
            <a:endParaRPr lang="fr-CA" sz="1200" b="0" smtClean="0">
              <a:solidFill>
                <a:schemeClr val="tx1"/>
              </a:solidFill>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1 Marcador de imagen de diapositiva"/>
          <p:cNvSpPr>
            <a:spLocks noGrp="1" noRot="1" noChangeAspect="1" noTextEdit="1"/>
          </p:cNvSpPr>
          <p:nvPr>
            <p:ph type="sldImg"/>
          </p:nvPr>
        </p:nvSpPr>
        <p:spPr>
          <a:ln/>
        </p:spPr>
      </p:sp>
      <p:sp>
        <p:nvSpPr>
          <p:cNvPr id="11981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1981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4901A247-C7D4-41C6-BA58-49EED1F493F4}" type="slidenum">
              <a:rPr lang="fr-CA" sz="1200" b="0" smtClean="0">
                <a:solidFill>
                  <a:schemeClr val="tx1"/>
                </a:solidFill>
              </a:rPr>
              <a:pPr eaLnBrk="1" hangingPunct="1"/>
              <a:t>36</a:t>
            </a:fld>
            <a:endParaRPr lang="fr-CA" sz="1200" b="0" smtClean="0">
              <a:solidFill>
                <a:schemeClr val="tx1"/>
              </a:solidFil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1 Marcador de imagen de diapositiva"/>
          <p:cNvSpPr>
            <a:spLocks noGrp="1" noRot="1" noChangeAspect="1" noTextEdit="1"/>
          </p:cNvSpPr>
          <p:nvPr>
            <p:ph type="sldImg"/>
          </p:nvPr>
        </p:nvSpPr>
        <p:spPr>
          <a:ln/>
        </p:spPr>
      </p:sp>
      <p:sp>
        <p:nvSpPr>
          <p:cNvPr id="12083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2083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8FEB9733-916F-4565-98F1-BC71C92C2B98}" type="slidenum">
              <a:rPr lang="fr-CA" sz="1200" b="0" smtClean="0">
                <a:solidFill>
                  <a:schemeClr val="tx1"/>
                </a:solidFill>
              </a:rPr>
              <a:pPr eaLnBrk="1" hangingPunct="1"/>
              <a:t>37</a:t>
            </a:fld>
            <a:endParaRPr lang="fr-CA" sz="1200" b="0" smtClean="0">
              <a:solidFill>
                <a:schemeClr val="tx1"/>
              </a:solidFill>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1 Marcador de imagen de diapositiva"/>
          <p:cNvSpPr>
            <a:spLocks noGrp="1" noRot="1" noChangeAspect="1" noTextEdit="1"/>
          </p:cNvSpPr>
          <p:nvPr>
            <p:ph type="sldImg"/>
          </p:nvPr>
        </p:nvSpPr>
        <p:spPr>
          <a:ln/>
        </p:spPr>
      </p:sp>
      <p:sp>
        <p:nvSpPr>
          <p:cNvPr id="121859"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21860"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8ABB8736-77DD-484F-954F-459E493F8CE8}" type="slidenum">
              <a:rPr lang="fr-CA" sz="1200" b="0" smtClean="0">
                <a:solidFill>
                  <a:schemeClr val="tx1"/>
                </a:solidFill>
              </a:rPr>
              <a:pPr eaLnBrk="1" hangingPunct="1"/>
              <a:t>38</a:t>
            </a:fld>
            <a:endParaRPr lang="fr-CA" sz="1200" b="0" smtClean="0">
              <a:solidFill>
                <a:schemeClr val="tx1"/>
              </a:solidFill>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1 Marcador de imagen de diapositiva"/>
          <p:cNvSpPr>
            <a:spLocks noGrp="1" noRot="1" noChangeAspect="1" noTextEdit="1"/>
          </p:cNvSpPr>
          <p:nvPr>
            <p:ph type="sldImg"/>
          </p:nvPr>
        </p:nvSpPr>
        <p:spPr>
          <a:ln/>
        </p:spPr>
      </p:sp>
      <p:sp>
        <p:nvSpPr>
          <p:cNvPr id="12288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2288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98D98A48-A136-40BF-A2A9-8704F18252AD}" type="slidenum">
              <a:rPr lang="fr-CA" sz="1200" b="0" smtClean="0">
                <a:solidFill>
                  <a:schemeClr val="tx1"/>
                </a:solidFill>
              </a:rPr>
              <a:pPr eaLnBrk="1" hangingPunct="1"/>
              <a:t>39</a:t>
            </a:fld>
            <a:endParaRPr lang="fr-CA" sz="1200" b="0" smtClean="0">
              <a:solidFill>
                <a:schemeClr val="tx1"/>
              </a:solidFill>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1 Marcador de imagen de diapositiva"/>
          <p:cNvSpPr>
            <a:spLocks noGrp="1" noRot="1" noChangeAspect="1" noTextEdit="1"/>
          </p:cNvSpPr>
          <p:nvPr>
            <p:ph type="sldImg"/>
          </p:nvPr>
        </p:nvSpPr>
        <p:spPr>
          <a:ln/>
        </p:spPr>
      </p:sp>
      <p:sp>
        <p:nvSpPr>
          <p:cNvPr id="12390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2390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5B7D3764-7395-4DC9-AD52-4F86F10DCFC2}" type="slidenum">
              <a:rPr lang="fr-CA" sz="1200" b="0" smtClean="0">
                <a:solidFill>
                  <a:schemeClr val="tx1"/>
                </a:solidFill>
              </a:rPr>
              <a:pPr eaLnBrk="1" hangingPunct="1"/>
              <a:t>40</a:t>
            </a:fld>
            <a:endParaRPr lang="fr-CA" sz="1200" b="0" smtClean="0">
              <a:solidFill>
                <a:schemeClr val="tx1"/>
              </a:solidFill>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1 Marcador de imagen de diapositiva"/>
          <p:cNvSpPr>
            <a:spLocks noGrp="1" noRot="1" noChangeAspect="1" noTextEdit="1"/>
          </p:cNvSpPr>
          <p:nvPr>
            <p:ph type="sldImg"/>
          </p:nvPr>
        </p:nvSpPr>
        <p:spPr>
          <a:ln/>
        </p:spPr>
      </p:sp>
      <p:sp>
        <p:nvSpPr>
          <p:cNvPr id="12493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2493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32B897A7-F064-42C6-B2A6-DC5DF8B09701}" type="slidenum">
              <a:rPr lang="fr-CA" sz="1200" b="0" smtClean="0">
                <a:solidFill>
                  <a:schemeClr val="tx1"/>
                </a:solidFill>
              </a:rPr>
              <a:pPr eaLnBrk="1" hangingPunct="1"/>
              <a:t>41</a:t>
            </a:fld>
            <a:endParaRPr lang="fr-CA" sz="1200" b="0" smtClean="0">
              <a:solidFill>
                <a:schemeClr val="tx1"/>
              </a:solidFill>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1 Marcador de imagen de diapositiva"/>
          <p:cNvSpPr>
            <a:spLocks noGrp="1" noRot="1" noChangeAspect="1" noTextEdit="1"/>
          </p:cNvSpPr>
          <p:nvPr>
            <p:ph type="sldImg"/>
          </p:nvPr>
        </p:nvSpPr>
        <p:spPr>
          <a:ln/>
        </p:spPr>
      </p:sp>
      <p:sp>
        <p:nvSpPr>
          <p:cNvPr id="12595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2595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5761CBC9-1441-4362-8E3C-1EBCB4917677}" type="slidenum">
              <a:rPr lang="fr-CA" sz="1200" b="0" smtClean="0">
                <a:solidFill>
                  <a:schemeClr val="tx1"/>
                </a:solidFill>
              </a:rPr>
              <a:pPr eaLnBrk="1" hangingPunct="1"/>
              <a:t>42</a:t>
            </a:fld>
            <a:endParaRPr lang="fr-CA" sz="1200" b="0" smtClean="0">
              <a:solidFill>
                <a:schemeClr val="tx1"/>
              </a:solidFill>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1 Marcador de imagen de diapositiva"/>
          <p:cNvSpPr>
            <a:spLocks noGrp="1" noRot="1" noChangeAspect="1" noTextEdit="1"/>
          </p:cNvSpPr>
          <p:nvPr>
            <p:ph type="sldImg"/>
          </p:nvPr>
        </p:nvSpPr>
        <p:spPr>
          <a:ln/>
        </p:spPr>
      </p:sp>
      <p:sp>
        <p:nvSpPr>
          <p:cNvPr id="126979"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26980"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79F1EF61-D6C1-4568-A13A-B709937C46DC}" type="slidenum">
              <a:rPr lang="fr-CA" sz="1200" b="0" smtClean="0">
                <a:solidFill>
                  <a:schemeClr val="tx1"/>
                </a:solidFill>
              </a:rPr>
              <a:pPr eaLnBrk="1" hangingPunct="1"/>
              <a:t>43</a:t>
            </a:fld>
            <a:endParaRPr lang="fr-CA" sz="1200" b="0" smtClean="0">
              <a:solidFill>
                <a:schemeClr val="tx1"/>
              </a:solidFill>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1 Marcador de imagen de diapositiva"/>
          <p:cNvSpPr>
            <a:spLocks noGrp="1" noRot="1" noChangeAspect="1" noTextEdit="1"/>
          </p:cNvSpPr>
          <p:nvPr>
            <p:ph type="sldImg"/>
          </p:nvPr>
        </p:nvSpPr>
        <p:spPr>
          <a:ln/>
        </p:spPr>
      </p:sp>
      <p:sp>
        <p:nvSpPr>
          <p:cNvPr id="12800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2800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F3AFCF9D-CE70-4B8B-8DE6-ED86EBAC6F28}" type="slidenum">
              <a:rPr lang="fr-CA" sz="1200" b="0" smtClean="0">
                <a:solidFill>
                  <a:schemeClr val="tx1"/>
                </a:solidFill>
              </a:rPr>
              <a:pPr eaLnBrk="1" hangingPunct="1"/>
              <a:t>44</a:t>
            </a:fld>
            <a:endParaRPr lang="fr-CA" sz="1200" b="0" smtClean="0">
              <a:solidFill>
                <a:schemeClr val="tx1"/>
              </a:solidFill>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1 Marcador de imagen de diapositiva"/>
          <p:cNvSpPr>
            <a:spLocks noGrp="1" noRot="1" noChangeAspect="1" noTextEdit="1"/>
          </p:cNvSpPr>
          <p:nvPr>
            <p:ph type="sldImg"/>
          </p:nvPr>
        </p:nvSpPr>
        <p:spPr>
          <a:ln/>
        </p:spPr>
      </p:sp>
      <p:sp>
        <p:nvSpPr>
          <p:cNvPr id="12902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2902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C5B68C10-44F6-4823-8C3F-34BB8FCC5869}" type="slidenum">
              <a:rPr lang="fr-CA" sz="1200" b="0" smtClean="0">
                <a:solidFill>
                  <a:schemeClr val="tx1"/>
                </a:solidFill>
              </a:rPr>
              <a:pPr eaLnBrk="1" hangingPunct="1"/>
              <a:t>45</a:t>
            </a:fld>
            <a:endParaRPr lang="fr-CA" sz="1200" b="0" smtClean="0">
              <a:solidFill>
                <a:schemeClr val="tx1"/>
              </a:solidFill>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1 Marcador de imagen de diapositiva"/>
          <p:cNvSpPr>
            <a:spLocks noGrp="1" noRot="1" noChangeAspect="1" noTextEdit="1"/>
          </p:cNvSpPr>
          <p:nvPr>
            <p:ph type="sldImg"/>
          </p:nvPr>
        </p:nvSpPr>
        <p:spPr>
          <a:ln/>
        </p:spPr>
      </p:sp>
      <p:sp>
        <p:nvSpPr>
          <p:cNvPr id="13005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3005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72332718-D16C-4144-91EF-48833A33CCE4}" type="slidenum">
              <a:rPr lang="fr-CA" sz="1200" b="0" smtClean="0">
                <a:solidFill>
                  <a:schemeClr val="tx1"/>
                </a:solidFill>
              </a:rPr>
              <a:pPr eaLnBrk="1" hangingPunct="1"/>
              <a:t>46</a:t>
            </a:fld>
            <a:endParaRPr lang="fr-CA" sz="1200" b="0" smtClean="0">
              <a:solidFill>
                <a:schemeClr val="tx1"/>
              </a:solidFill>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1 Marcador de imagen de diapositiva"/>
          <p:cNvSpPr>
            <a:spLocks noGrp="1" noRot="1" noChangeAspect="1" noTextEdit="1"/>
          </p:cNvSpPr>
          <p:nvPr>
            <p:ph type="sldImg"/>
          </p:nvPr>
        </p:nvSpPr>
        <p:spPr>
          <a:ln/>
        </p:spPr>
      </p:sp>
      <p:sp>
        <p:nvSpPr>
          <p:cNvPr id="13107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3107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1422D4F6-4E22-4CAA-806A-19DAB850D2F1}" type="slidenum">
              <a:rPr lang="fr-CA" sz="1200" b="0" smtClean="0">
                <a:solidFill>
                  <a:schemeClr val="tx1"/>
                </a:solidFill>
              </a:rPr>
              <a:pPr eaLnBrk="1" hangingPunct="1"/>
              <a:t>47</a:t>
            </a:fld>
            <a:endParaRPr lang="fr-CA" sz="1200" b="0" smtClean="0">
              <a:solidFill>
                <a:schemeClr val="tx1"/>
              </a:solidFill>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1 Marcador de imagen de diapositiva"/>
          <p:cNvSpPr>
            <a:spLocks noGrp="1" noRot="1" noChangeAspect="1" noTextEdit="1"/>
          </p:cNvSpPr>
          <p:nvPr>
            <p:ph type="sldImg"/>
          </p:nvPr>
        </p:nvSpPr>
        <p:spPr>
          <a:ln/>
        </p:spPr>
      </p:sp>
      <p:sp>
        <p:nvSpPr>
          <p:cNvPr id="132099"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32100"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4F1C99A8-8BCB-43AB-AEF5-F1BDC542E6FA}" type="slidenum">
              <a:rPr lang="fr-CA" sz="1200" b="0" smtClean="0">
                <a:solidFill>
                  <a:schemeClr val="tx1"/>
                </a:solidFill>
              </a:rPr>
              <a:pPr eaLnBrk="1" hangingPunct="1"/>
              <a:t>48</a:t>
            </a:fld>
            <a:endParaRPr lang="fr-CA" sz="1200" b="0" smtClean="0">
              <a:solidFill>
                <a:schemeClr val="tx1"/>
              </a:solidFill>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1 Marcador de imagen de diapositiva"/>
          <p:cNvSpPr>
            <a:spLocks noGrp="1" noRot="1" noChangeAspect="1" noTextEdit="1"/>
          </p:cNvSpPr>
          <p:nvPr>
            <p:ph type="sldImg"/>
          </p:nvPr>
        </p:nvSpPr>
        <p:spPr>
          <a:ln/>
        </p:spPr>
      </p:sp>
      <p:sp>
        <p:nvSpPr>
          <p:cNvPr id="13312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3312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123BEB62-95F0-43A1-97D2-AF16BB3DFAEE}" type="slidenum">
              <a:rPr lang="fr-CA" sz="1200" b="0" smtClean="0">
                <a:solidFill>
                  <a:schemeClr val="tx1"/>
                </a:solidFill>
              </a:rPr>
              <a:pPr eaLnBrk="1" hangingPunct="1"/>
              <a:t>49</a:t>
            </a:fld>
            <a:endParaRPr lang="fr-CA" sz="1200" b="0" smtClean="0">
              <a:solidFill>
                <a:schemeClr val="tx1"/>
              </a:solidFill>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1 Marcador de imagen de diapositiva"/>
          <p:cNvSpPr>
            <a:spLocks noGrp="1" noRot="1" noChangeAspect="1" noTextEdit="1"/>
          </p:cNvSpPr>
          <p:nvPr>
            <p:ph type="sldImg"/>
          </p:nvPr>
        </p:nvSpPr>
        <p:spPr>
          <a:ln/>
        </p:spPr>
      </p:sp>
      <p:sp>
        <p:nvSpPr>
          <p:cNvPr id="13414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3414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A60D13AE-3746-4D4C-8E48-1A2418907893}" type="slidenum">
              <a:rPr lang="fr-CA" sz="1200" b="0" smtClean="0">
                <a:solidFill>
                  <a:schemeClr val="tx1"/>
                </a:solidFill>
              </a:rPr>
              <a:pPr eaLnBrk="1" hangingPunct="1"/>
              <a:t>50</a:t>
            </a:fld>
            <a:endParaRPr lang="fr-CA" sz="1200" b="0" smtClean="0">
              <a:solidFill>
                <a:schemeClr val="tx1"/>
              </a:solidFill>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1 Marcador de imagen de diapositiva"/>
          <p:cNvSpPr>
            <a:spLocks noGrp="1" noRot="1" noChangeAspect="1" noTextEdit="1"/>
          </p:cNvSpPr>
          <p:nvPr>
            <p:ph type="sldImg"/>
          </p:nvPr>
        </p:nvSpPr>
        <p:spPr>
          <a:ln/>
        </p:spPr>
      </p:sp>
      <p:sp>
        <p:nvSpPr>
          <p:cNvPr id="13517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3517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6D444C68-7BF3-464C-8C7A-09D258D40FED}" type="slidenum">
              <a:rPr lang="fr-CA" sz="1200" b="0" smtClean="0">
                <a:solidFill>
                  <a:schemeClr val="tx1"/>
                </a:solidFill>
              </a:rPr>
              <a:pPr eaLnBrk="1" hangingPunct="1"/>
              <a:t>51</a:t>
            </a:fld>
            <a:endParaRPr lang="fr-CA" sz="1200" b="0" smtClean="0">
              <a:solidFill>
                <a:schemeClr val="tx1"/>
              </a:solidFill>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1 Marcador de imagen de diapositiva"/>
          <p:cNvSpPr>
            <a:spLocks noGrp="1" noRot="1" noChangeAspect="1" noTextEdit="1"/>
          </p:cNvSpPr>
          <p:nvPr>
            <p:ph type="sldImg"/>
          </p:nvPr>
        </p:nvSpPr>
        <p:spPr>
          <a:ln/>
        </p:spPr>
      </p:sp>
      <p:sp>
        <p:nvSpPr>
          <p:cNvPr id="13619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3619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7BC962EC-28C3-4079-B332-B9CBC00129D2}" type="slidenum">
              <a:rPr lang="fr-CA" sz="1200" b="0" smtClean="0">
                <a:solidFill>
                  <a:schemeClr val="tx1"/>
                </a:solidFill>
              </a:rPr>
              <a:pPr eaLnBrk="1" hangingPunct="1"/>
              <a:t>52</a:t>
            </a:fld>
            <a:endParaRPr lang="fr-CA" sz="1200" b="0" smtClean="0">
              <a:solidFill>
                <a:schemeClr val="tx1"/>
              </a:solidFill>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1 Marcador de imagen de diapositiva"/>
          <p:cNvSpPr>
            <a:spLocks noGrp="1" noRot="1" noChangeAspect="1" noTextEdit="1"/>
          </p:cNvSpPr>
          <p:nvPr>
            <p:ph type="sldImg"/>
          </p:nvPr>
        </p:nvSpPr>
        <p:spPr>
          <a:ln/>
        </p:spPr>
      </p:sp>
      <p:sp>
        <p:nvSpPr>
          <p:cNvPr id="137219"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37220"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48746B70-4646-4035-BBC4-37C1B7C3D4F6}" type="slidenum">
              <a:rPr lang="fr-CA" sz="1200" b="0" smtClean="0">
                <a:solidFill>
                  <a:schemeClr val="tx1"/>
                </a:solidFill>
              </a:rPr>
              <a:pPr eaLnBrk="1" hangingPunct="1"/>
              <a:t>53</a:t>
            </a:fld>
            <a:endParaRPr lang="fr-CA" sz="1200" b="0" smtClean="0">
              <a:solidFill>
                <a:schemeClr val="tx1"/>
              </a:solidFill>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1 Marcador de imagen de diapositiva"/>
          <p:cNvSpPr>
            <a:spLocks noGrp="1" noRot="1" noChangeAspect="1" noTextEdit="1"/>
          </p:cNvSpPr>
          <p:nvPr>
            <p:ph type="sldImg"/>
          </p:nvPr>
        </p:nvSpPr>
        <p:spPr>
          <a:ln/>
        </p:spPr>
      </p:sp>
      <p:sp>
        <p:nvSpPr>
          <p:cNvPr id="13824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3824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6B763ACE-63DE-4E6A-AE8F-7AA31EC4278F}" type="slidenum">
              <a:rPr lang="fr-CA" sz="1200" b="0" smtClean="0">
                <a:solidFill>
                  <a:schemeClr val="tx1"/>
                </a:solidFill>
              </a:rPr>
              <a:pPr eaLnBrk="1" hangingPunct="1"/>
              <a:t>54</a:t>
            </a:fld>
            <a:endParaRPr lang="fr-CA" sz="1200" b="0" smtClean="0">
              <a:solidFill>
                <a:schemeClr val="tx1"/>
              </a:solidFill>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1 Marcador de imagen de diapositiva"/>
          <p:cNvSpPr>
            <a:spLocks noGrp="1" noRot="1" noChangeAspect="1" noTextEdit="1"/>
          </p:cNvSpPr>
          <p:nvPr>
            <p:ph type="sldImg"/>
          </p:nvPr>
        </p:nvSpPr>
        <p:spPr>
          <a:ln/>
        </p:spPr>
      </p:sp>
      <p:sp>
        <p:nvSpPr>
          <p:cNvPr id="13926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3926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9D911BAD-7C99-40C9-9986-AAC3FCBF0E8E}" type="slidenum">
              <a:rPr lang="fr-CA" sz="1200" b="0" smtClean="0">
                <a:solidFill>
                  <a:schemeClr val="tx1"/>
                </a:solidFill>
              </a:rPr>
              <a:pPr eaLnBrk="1" hangingPunct="1"/>
              <a:t>55</a:t>
            </a:fld>
            <a:endParaRPr lang="fr-CA" sz="1200" b="0" smtClean="0">
              <a:solidFill>
                <a:schemeClr val="tx1"/>
              </a:solidFill>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1 Marcador de imagen de diapositiva"/>
          <p:cNvSpPr>
            <a:spLocks noGrp="1" noRot="1" noChangeAspect="1" noTextEdit="1"/>
          </p:cNvSpPr>
          <p:nvPr>
            <p:ph type="sldImg"/>
          </p:nvPr>
        </p:nvSpPr>
        <p:spPr>
          <a:ln/>
        </p:spPr>
      </p:sp>
      <p:sp>
        <p:nvSpPr>
          <p:cNvPr id="14029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4029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C8733C4C-EAE8-48E5-9B9F-036C4904FB11}" type="slidenum">
              <a:rPr lang="fr-CA" sz="1200" b="0" smtClean="0">
                <a:solidFill>
                  <a:schemeClr val="tx1"/>
                </a:solidFill>
              </a:rPr>
              <a:pPr eaLnBrk="1" hangingPunct="1"/>
              <a:t>56</a:t>
            </a:fld>
            <a:endParaRPr lang="fr-CA" sz="1200" b="0" smtClean="0">
              <a:solidFill>
                <a:schemeClr val="tx1"/>
              </a:solidFill>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1 Marcador de imagen de diapositiva"/>
          <p:cNvSpPr>
            <a:spLocks noGrp="1" noRot="1" noChangeAspect="1" noTextEdit="1"/>
          </p:cNvSpPr>
          <p:nvPr>
            <p:ph type="sldImg"/>
          </p:nvPr>
        </p:nvSpPr>
        <p:spPr>
          <a:ln/>
        </p:spPr>
      </p:sp>
      <p:sp>
        <p:nvSpPr>
          <p:cNvPr id="14131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4131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D0915184-737B-45D1-A599-9E037D862428}" type="slidenum">
              <a:rPr lang="fr-CA" sz="1200" b="0" smtClean="0">
                <a:solidFill>
                  <a:schemeClr val="tx1"/>
                </a:solidFill>
              </a:rPr>
              <a:pPr eaLnBrk="1" hangingPunct="1"/>
              <a:t>57</a:t>
            </a:fld>
            <a:endParaRPr lang="fr-CA" sz="1200" b="0" smtClean="0">
              <a:solidFill>
                <a:schemeClr val="tx1"/>
              </a:solidFill>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1 Marcador de imagen de diapositiva"/>
          <p:cNvSpPr>
            <a:spLocks noGrp="1" noRot="1" noChangeAspect="1" noTextEdit="1"/>
          </p:cNvSpPr>
          <p:nvPr>
            <p:ph type="sldImg"/>
          </p:nvPr>
        </p:nvSpPr>
        <p:spPr>
          <a:ln/>
        </p:spPr>
      </p:sp>
      <p:sp>
        <p:nvSpPr>
          <p:cNvPr id="142339"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42340"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8BFD5CE5-ED24-4BCC-8E3F-7A53A7ABE10C}" type="slidenum">
              <a:rPr lang="fr-CA" sz="1200" b="0" smtClean="0">
                <a:solidFill>
                  <a:schemeClr val="tx1"/>
                </a:solidFill>
              </a:rPr>
              <a:pPr eaLnBrk="1" hangingPunct="1"/>
              <a:t>58</a:t>
            </a:fld>
            <a:endParaRPr lang="fr-CA" sz="1200" b="0" smtClean="0">
              <a:solidFill>
                <a:schemeClr val="tx1"/>
              </a:solidFill>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1 Marcador de imagen de diapositiva"/>
          <p:cNvSpPr>
            <a:spLocks noGrp="1" noRot="1" noChangeAspect="1" noTextEdit="1"/>
          </p:cNvSpPr>
          <p:nvPr>
            <p:ph type="sldImg"/>
          </p:nvPr>
        </p:nvSpPr>
        <p:spPr>
          <a:ln/>
        </p:spPr>
      </p:sp>
      <p:sp>
        <p:nvSpPr>
          <p:cNvPr id="14336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4336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5B4532AE-EADB-46F8-9A2F-F78D4ECFBD5F}" type="slidenum">
              <a:rPr lang="fr-CA" sz="1200" b="0" smtClean="0">
                <a:solidFill>
                  <a:schemeClr val="tx1"/>
                </a:solidFill>
              </a:rPr>
              <a:pPr eaLnBrk="1" hangingPunct="1"/>
              <a:t>59</a:t>
            </a:fld>
            <a:endParaRPr lang="fr-CA" sz="1200" b="0" smtClean="0">
              <a:solidFill>
                <a:schemeClr val="tx1"/>
              </a:solidFill>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1 Marcador de imagen de diapositiva"/>
          <p:cNvSpPr>
            <a:spLocks noGrp="1" noRot="1" noChangeAspect="1" noTextEdit="1"/>
          </p:cNvSpPr>
          <p:nvPr>
            <p:ph type="sldImg"/>
          </p:nvPr>
        </p:nvSpPr>
        <p:spPr>
          <a:ln/>
        </p:spPr>
      </p:sp>
      <p:sp>
        <p:nvSpPr>
          <p:cNvPr id="14438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4438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34C889A2-EA71-400F-8FCD-797BEE3A49A9}" type="slidenum">
              <a:rPr lang="fr-CA" sz="1200" b="0" smtClean="0">
                <a:solidFill>
                  <a:schemeClr val="tx1"/>
                </a:solidFill>
              </a:rPr>
              <a:pPr eaLnBrk="1" hangingPunct="1"/>
              <a:t>60</a:t>
            </a:fld>
            <a:endParaRPr lang="fr-CA" sz="1200" b="0" smtClean="0">
              <a:solidFill>
                <a:schemeClr val="tx1"/>
              </a:solidFill>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1 Marcador de imagen de diapositiva"/>
          <p:cNvSpPr>
            <a:spLocks noGrp="1" noRot="1" noChangeAspect="1" noTextEdit="1"/>
          </p:cNvSpPr>
          <p:nvPr>
            <p:ph type="sldImg"/>
          </p:nvPr>
        </p:nvSpPr>
        <p:spPr>
          <a:ln/>
        </p:spPr>
      </p:sp>
      <p:sp>
        <p:nvSpPr>
          <p:cNvPr id="145411"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45412"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FD7B20EB-B78D-48D9-9877-260507DA1C82}" type="slidenum">
              <a:rPr lang="fr-CA" sz="1200" b="0" smtClean="0">
                <a:solidFill>
                  <a:schemeClr val="tx1"/>
                </a:solidFill>
              </a:rPr>
              <a:pPr eaLnBrk="1" hangingPunct="1"/>
              <a:t>61</a:t>
            </a:fld>
            <a:endParaRPr lang="fr-CA" sz="1200" b="0" smtClean="0">
              <a:solidFill>
                <a:schemeClr val="tx1"/>
              </a:solidFill>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1 Marcador de imagen de diapositiva"/>
          <p:cNvSpPr>
            <a:spLocks noGrp="1" noRot="1" noChangeAspect="1" noTextEdit="1"/>
          </p:cNvSpPr>
          <p:nvPr>
            <p:ph type="sldImg"/>
          </p:nvPr>
        </p:nvSpPr>
        <p:spPr>
          <a:ln/>
        </p:spPr>
      </p:sp>
      <p:sp>
        <p:nvSpPr>
          <p:cNvPr id="146435"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46436"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B0EB23C1-B069-4FD5-84E7-00F215B41372}" type="slidenum">
              <a:rPr lang="fr-CA" sz="1200" b="0" smtClean="0">
                <a:solidFill>
                  <a:schemeClr val="tx1"/>
                </a:solidFill>
              </a:rPr>
              <a:pPr eaLnBrk="1" hangingPunct="1"/>
              <a:t>62</a:t>
            </a:fld>
            <a:endParaRPr lang="fr-CA" sz="1200" b="0" smtClean="0">
              <a:solidFill>
                <a:schemeClr val="tx1"/>
              </a:solidFill>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1 Marcador de imagen de diapositiva"/>
          <p:cNvSpPr>
            <a:spLocks noGrp="1" noRot="1" noChangeAspect="1" noTextEdit="1"/>
          </p:cNvSpPr>
          <p:nvPr>
            <p:ph type="sldImg"/>
          </p:nvPr>
        </p:nvSpPr>
        <p:spPr>
          <a:ln/>
        </p:spPr>
      </p:sp>
      <p:sp>
        <p:nvSpPr>
          <p:cNvPr id="147459"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47460"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DAB5BA83-1263-47AC-8DB9-69ACB821356A}" type="slidenum">
              <a:rPr lang="fr-CA" sz="1200" b="0" smtClean="0">
                <a:solidFill>
                  <a:schemeClr val="tx1"/>
                </a:solidFill>
              </a:rPr>
              <a:pPr eaLnBrk="1" hangingPunct="1"/>
              <a:t>63</a:t>
            </a:fld>
            <a:endParaRPr lang="fr-CA" sz="1200" b="0" smtClean="0">
              <a:solidFill>
                <a:schemeClr val="tx1"/>
              </a:solidFill>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1 Marcador de imagen de diapositiva"/>
          <p:cNvSpPr>
            <a:spLocks noGrp="1" noRot="1" noChangeAspect="1" noTextEdit="1"/>
          </p:cNvSpPr>
          <p:nvPr>
            <p:ph type="sldImg"/>
          </p:nvPr>
        </p:nvSpPr>
        <p:spPr>
          <a:ln/>
        </p:spPr>
      </p:sp>
      <p:sp>
        <p:nvSpPr>
          <p:cNvPr id="148483"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48484"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23F26AB4-7961-4B6A-98CA-F354809EDA82}" type="slidenum">
              <a:rPr lang="fr-CA" sz="1200" b="0" smtClean="0">
                <a:solidFill>
                  <a:schemeClr val="tx1"/>
                </a:solidFill>
              </a:rPr>
              <a:pPr eaLnBrk="1" hangingPunct="1"/>
              <a:t>64</a:t>
            </a:fld>
            <a:endParaRPr lang="fr-CA" sz="1200" b="0" smtClean="0">
              <a:solidFill>
                <a:schemeClr val="tx1"/>
              </a:solidFill>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1 Marcador de imagen de diapositiva"/>
          <p:cNvSpPr>
            <a:spLocks noGrp="1" noRot="1" noChangeAspect="1" noTextEdit="1"/>
          </p:cNvSpPr>
          <p:nvPr>
            <p:ph type="sldImg"/>
          </p:nvPr>
        </p:nvSpPr>
        <p:spPr>
          <a:ln/>
        </p:spPr>
      </p:sp>
      <p:sp>
        <p:nvSpPr>
          <p:cNvPr id="14950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_tradnl" smtClean="0"/>
          </a:p>
        </p:txBody>
      </p:sp>
      <p:sp>
        <p:nvSpPr>
          <p:cNvPr id="149508" name="3 Marcador de número de diapositiva"/>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fld id="{6682562C-FA2F-44EF-8E3C-A489A3734B92}" type="slidenum">
              <a:rPr lang="fr-CA" sz="1200" b="0" smtClean="0">
                <a:solidFill>
                  <a:schemeClr val="tx1"/>
                </a:solidFill>
              </a:rPr>
              <a:pPr eaLnBrk="1" hangingPunct="1"/>
              <a:t>65</a:t>
            </a:fld>
            <a:endParaRPr lang="fr-CA" sz="1200" b="0" smtClean="0">
              <a:solidFill>
                <a:schemeClr val="tx1"/>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fr-CA"/>
          </a:p>
        </p:txBody>
      </p:sp>
      <p:sp>
        <p:nvSpPr>
          <p:cNvPr id="5" name="Rectangle 5"/>
          <p:cNvSpPr>
            <a:spLocks noGrp="1" noChangeArrowheads="1"/>
          </p:cNvSpPr>
          <p:nvPr>
            <p:ph type="ftr" sz="quarter" idx="11"/>
          </p:nvPr>
        </p:nvSpPr>
        <p:spPr/>
        <p:txBody>
          <a:bodyPr/>
          <a:lstStyle>
            <a:lvl1pPr>
              <a:defRPr/>
            </a:lvl1pPr>
          </a:lstStyle>
          <a:p>
            <a:pPr>
              <a:defRPr/>
            </a:pPr>
            <a:endParaRPr lang="fr-CA"/>
          </a:p>
        </p:txBody>
      </p:sp>
      <p:sp>
        <p:nvSpPr>
          <p:cNvPr id="6" name="Rectangle 6"/>
          <p:cNvSpPr>
            <a:spLocks noGrp="1" noChangeArrowheads="1"/>
          </p:cNvSpPr>
          <p:nvPr>
            <p:ph type="sldNum" sz="quarter" idx="12"/>
          </p:nvPr>
        </p:nvSpPr>
        <p:spPr/>
        <p:txBody>
          <a:bodyPr/>
          <a:lstStyle>
            <a:lvl1pPr>
              <a:defRPr/>
            </a:lvl1pPr>
          </a:lstStyle>
          <a:p>
            <a:pPr>
              <a:defRPr/>
            </a:pPr>
            <a:fld id="{C439AF79-6E4A-4C5B-AF5C-24DCB6C2310D}" type="slidenum">
              <a:rPr lang="fr-CA"/>
              <a:pPr>
                <a:defRPr/>
              </a:pPr>
              <a:t>‹Nº›</a:t>
            </a:fld>
            <a:endParaRPr lang="fr-CA" dirty="0"/>
          </a:p>
        </p:txBody>
      </p:sp>
    </p:spTree>
    <p:extLst>
      <p:ext uri="{BB962C8B-B14F-4D97-AF65-F5344CB8AC3E}">
        <p14:creationId xmlns:p14="http://schemas.microsoft.com/office/powerpoint/2010/main" val="626809568"/>
      </p:ext>
    </p:extLst>
  </p:cSld>
  <p:clrMapOvr>
    <a:masterClrMapping/>
  </p:clrMapOvr>
  <p:transition spd="slow">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fr-CA"/>
          </a:p>
        </p:txBody>
      </p:sp>
      <p:sp>
        <p:nvSpPr>
          <p:cNvPr id="5" name="Rectangle 5"/>
          <p:cNvSpPr>
            <a:spLocks noGrp="1" noChangeArrowheads="1"/>
          </p:cNvSpPr>
          <p:nvPr>
            <p:ph type="ftr" sz="quarter" idx="11"/>
          </p:nvPr>
        </p:nvSpPr>
        <p:spPr/>
        <p:txBody>
          <a:bodyPr/>
          <a:lstStyle>
            <a:lvl1pPr>
              <a:defRPr/>
            </a:lvl1pPr>
          </a:lstStyle>
          <a:p>
            <a:pPr>
              <a:defRPr/>
            </a:pPr>
            <a:endParaRPr lang="fr-CA"/>
          </a:p>
        </p:txBody>
      </p:sp>
      <p:sp>
        <p:nvSpPr>
          <p:cNvPr id="6" name="Rectangle 6"/>
          <p:cNvSpPr>
            <a:spLocks noGrp="1" noChangeArrowheads="1"/>
          </p:cNvSpPr>
          <p:nvPr>
            <p:ph type="sldNum" sz="quarter" idx="12"/>
          </p:nvPr>
        </p:nvSpPr>
        <p:spPr/>
        <p:txBody>
          <a:bodyPr/>
          <a:lstStyle>
            <a:lvl1pPr>
              <a:defRPr/>
            </a:lvl1pPr>
          </a:lstStyle>
          <a:p>
            <a:pPr>
              <a:defRPr/>
            </a:pPr>
            <a:fld id="{74007CD8-32A3-4931-95D6-3BDAFBDA0BDB}" type="slidenum">
              <a:rPr lang="fr-CA"/>
              <a:pPr>
                <a:defRPr/>
              </a:pPr>
              <a:t>‹Nº›</a:t>
            </a:fld>
            <a:endParaRPr lang="fr-CA" dirty="0"/>
          </a:p>
        </p:txBody>
      </p:sp>
    </p:spTree>
    <p:extLst>
      <p:ext uri="{BB962C8B-B14F-4D97-AF65-F5344CB8AC3E}">
        <p14:creationId xmlns:p14="http://schemas.microsoft.com/office/powerpoint/2010/main" val="1422365286"/>
      </p:ext>
    </p:extLst>
  </p:cSld>
  <p:clrMapOvr>
    <a:masterClrMapping/>
  </p:clrMapOvr>
  <p:transition spd="slow">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p:txBody>
          <a:bodyPr/>
          <a:lstStyle>
            <a:lvl1pPr>
              <a:defRPr/>
            </a:lvl1pPr>
          </a:lstStyle>
          <a:p>
            <a:pPr>
              <a:defRPr/>
            </a:pPr>
            <a:endParaRPr lang="fr-CA"/>
          </a:p>
        </p:txBody>
      </p:sp>
      <p:sp>
        <p:nvSpPr>
          <p:cNvPr id="5" name="Rectangle 5"/>
          <p:cNvSpPr>
            <a:spLocks noGrp="1" noChangeArrowheads="1"/>
          </p:cNvSpPr>
          <p:nvPr>
            <p:ph type="ftr" sz="quarter" idx="11"/>
          </p:nvPr>
        </p:nvSpPr>
        <p:spPr/>
        <p:txBody>
          <a:bodyPr/>
          <a:lstStyle>
            <a:lvl1pPr>
              <a:defRPr/>
            </a:lvl1pPr>
          </a:lstStyle>
          <a:p>
            <a:pPr>
              <a:defRPr/>
            </a:pPr>
            <a:endParaRPr lang="fr-CA"/>
          </a:p>
        </p:txBody>
      </p:sp>
      <p:sp>
        <p:nvSpPr>
          <p:cNvPr id="6" name="Rectangle 6"/>
          <p:cNvSpPr>
            <a:spLocks noGrp="1" noChangeArrowheads="1"/>
          </p:cNvSpPr>
          <p:nvPr>
            <p:ph type="sldNum" sz="quarter" idx="12"/>
          </p:nvPr>
        </p:nvSpPr>
        <p:spPr/>
        <p:txBody>
          <a:bodyPr/>
          <a:lstStyle>
            <a:lvl1pPr>
              <a:defRPr/>
            </a:lvl1pPr>
          </a:lstStyle>
          <a:p>
            <a:pPr>
              <a:defRPr/>
            </a:pPr>
            <a:fld id="{9442F43F-66AF-4510-A51C-A04BB2EAFAC4}" type="slidenum">
              <a:rPr lang="fr-CA"/>
              <a:pPr>
                <a:defRPr/>
              </a:pPr>
              <a:t>‹Nº›</a:t>
            </a:fld>
            <a:endParaRPr lang="fr-CA" dirty="0"/>
          </a:p>
        </p:txBody>
      </p:sp>
    </p:spTree>
    <p:extLst>
      <p:ext uri="{BB962C8B-B14F-4D97-AF65-F5344CB8AC3E}">
        <p14:creationId xmlns:p14="http://schemas.microsoft.com/office/powerpoint/2010/main" val="3853491140"/>
      </p:ext>
    </p:extLst>
  </p:cSld>
  <p:clrMapOvr>
    <a:masterClrMapping/>
  </p:clrMapOvr>
  <p:transition spd="slow">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p:txBody>
          <a:bodyPr/>
          <a:lstStyle>
            <a:lvl1pPr>
              <a:defRPr/>
            </a:lvl1pPr>
          </a:lstStyle>
          <a:p>
            <a:pPr>
              <a:defRPr/>
            </a:pPr>
            <a:endParaRPr lang="fr-CA"/>
          </a:p>
        </p:txBody>
      </p:sp>
      <p:sp>
        <p:nvSpPr>
          <p:cNvPr id="6" name="Rectangle 5"/>
          <p:cNvSpPr>
            <a:spLocks noGrp="1" noChangeArrowheads="1"/>
          </p:cNvSpPr>
          <p:nvPr>
            <p:ph type="ftr" sz="quarter" idx="11"/>
          </p:nvPr>
        </p:nvSpPr>
        <p:spPr/>
        <p:txBody>
          <a:bodyPr/>
          <a:lstStyle>
            <a:lvl1pPr>
              <a:defRPr/>
            </a:lvl1pPr>
          </a:lstStyle>
          <a:p>
            <a:pPr>
              <a:defRPr/>
            </a:pPr>
            <a:endParaRPr lang="fr-CA"/>
          </a:p>
        </p:txBody>
      </p:sp>
      <p:sp>
        <p:nvSpPr>
          <p:cNvPr id="7" name="Rectangle 6"/>
          <p:cNvSpPr>
            <a:spLocks noGrp="1" noChangeArrowheads="1"/>
          </p:cNvSpPr>
          <p:nvPr>
            <p:ph type="sldNum" sz="quarter" idx="12"/>
          </p:nvPr>
        </p:nvSpPr>
        <p:spPr/>
        <p:txBody>
          <a:bodyPr/>
          <a:lstStyle>
            <a:lvl1pPr>
              <a:defRPr/>
            </a:lvl1pPr>
          </a:lstStyle>
          <a:p>
            <a:pPr>
              <a:defRPr/>
            </a:pPr>
            <a:fld id="{C5C0E5C2-27A5-4F23-8F60-59E406546AFA}" type="slidenum">
              <a:rPr lang="fr-CA"/>
              <a:pPr>
                <a:defRPr/>
              </a:pPr>
              <a:t>‹Nº›</a:t>
            </a:fld>
            <a:endParaRPr lang="fr-CA" dirty="0"/>
          </a:p>
        </p:txBody>
      </p:sp>
    </p:spTree>
    <p:extLst>
      <p:ext uri="{BB962C8B-B14F-4D97-AF65-F5344CB8AC3E}">
        <p14:creationId xmlns:p14="http://schemas.microsoft.com/office/powerpoint/2010/main" val="98691799"/>
      </p:ext>
    </p:extLst>
  </p:cSld>
  <p:clrMapOvr>
    <a:masterClrMapping/>
  </p:clrMapOvr>
  <p:transition spd="slow">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p:txBody>
          <a:bodyPr/>
          <a:lstStyle>
            <a:lvl1pPr>
              <a:defRPr/>
            </a:lvl1pPr>
          </a:lstStyle>
          <a:p>
            <a:pPr>
              <a:defRPr/>
            </a:pPr>
            <a:endParaRPr lang="fr-CA"/>
          </a:p>
        </p:txBody>
      </p:sp>
      <p:sp>
        <p:nvSpPr>
          <p:cNvPr id="8" name="Rectangle 5"/>
          <p:cNvSpPr>
            <a:spLocks noGrp="1" noChangeArrowheads="1"/>
          </p:cNvSpPr>
          <p:nvPr>
            <p:ph type="ftr" sz="quarter" idx="11"/>
          </p:nvPr>
        </p:nvSpPr>
        <p:spPr/>
        <p:txBody>
          <a:bodyPr/>
          <a:lstStyle>
            <a:lvl1pPr>
              <a:defRPr/>
            </a:lvl1pPr>
          </a:lstStyle>
          <a:p>
            <a:pPr>
              <a:defRPr/>
            </a:pPr>
            <a:endParaRPr lang="fr-CA"/>
          </a:p>
        </p:txBody>
      </p:sp>
      <p:sp>
        <p:nvSpPr>
          <p:cNvPr id="9" name="Rectangle 6"/>
          <p:cNvSpPr>
            <a:spLocks noGrp="1" noChangeArrowheads="1"/>
          </p:cNvSpPr>
          <p:nvPr>
            <p:ph type="sldNum" sz="quarter" idx="12"/>
          </p:nvPr>
        </p:nvSpPr>
        <p:spPr/>
        <p:txBody>
          <a:bodyPr/>
          <a:lstStyle>
            <a:lvl1pPr>
              <a:defRPr/>
            </a:lvl1pPr>
          </a:lstStyle>
          <a:p>
            <a:pPr>
              <a:defRPr/>
            </a:pPr>
            <a:fld id="{26B5C881-D833-4E32-9D88-0C78BB4ACC8C}" type="slidenum">
              <a:rPr lang="fr-CA"/>
              <a:pPr>
                <a:defRPr/>
              </a:pPr>
              <a:t>‹Nº›</a:t>
            </a:fld>
            <a:endParaRPr lang="fr-CA" dirty="0"/>
          </a:p>
        </p:txBody>
      </p:sp>
    </p:spTree>
    <p:extLst>
      <p:ext uri="{BB962C8B-B14F-4D97-AF65-F5344CB8AC3E}">
        <p14:creationId xmlns:p14="http://schemas.microsoft.com/office/powerpoint/2010/main" val="3263615131"/>
      </p:ext>
    </p:extLst>
  </p:cSld>
  <p:clrMapOvr>
    <a:masterClrMapping/>
  </p:clrMapOvr>
  <p:transition spd="slow">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p:txBody>
          <a:bodyPr/>
          <a:lstStyle>
            <a:lvl1pPr>
              <a:defRPr/>
            </a:lvl1pPr>
          </a:lstStyle>
          <a:p>
            <a:pPr>
              <a:defRPr/>
            </a:pPr>
            <a:endParaRPr lang="fr-CA"/>
          </a:p>
        </p:txBody>
      </p:sp>
      <p:sp>
        <p:nvSpPr>
          <p:cNvPr id="4" name="Rectangle 5"/>
          <p:cNvSpPr>
            <a:spLocks noGrp="1" noChangeArrowheads="1"/>
          </p:cNvSpPr>
          <p:nvPr>
            <p:ph type="ftr" sz="quarter" idx="11"/>
          </p:nvPr>
        </p:nvSpPr>
        <p:spPr/>
        <p:txBody>
          <a:bodyPr/>
          <a:lstStyle>
            <a:lvl1pPr>
              <a:defRPr/>
            </a:lvl1pPr>
          </a:lstStyle>
          <a:p>
            <a:pPr>
              <a:defRPr/>
            </a:pPr>
            <a:endParaRPr lang="fr-CA"/>
          </a:p>
        </p:txBody>
      </p:sp>
      <p:sp>
        <p:nvSpPr>
          <p:cNvPr id="5" name="Rectangle 6"/>
          <p:cNvSpPr>
            <a:spLocks noGrp="1" noChangeArrowheads="1"/>
          </p:cNvSpPr>
          <p:nvPr>
            <p:ph type="sldNum" sz="quarter" idx="12"/>
          </p:nvPr>
        </p:nvSpPr>
        <p:spPr/>
        <p:txBody>
          <a:bodyPr/>
          <a:lstStyle>
            <a:lvl1pPr>
              <a:defRPr/>
            </a:lvl1pPr>
          </a:lstStyle>
          <a:p>
            <a:pPr>
              <a:defRPr/>
            </a:pPr>
            <a:fld id="{E146AA92-2E32-423D-8B2C-5297538442C7}" type="slidenum">
              <a:rPr lang="fr-CA"/>
              <a:pPr>
                <a:defRPr/>
              </a:pPr>
              <a:t>‹Nº›</a:t>
            </a:fld>
            <a:endParaRPr lang="fr-CA" dirty="0"/>
          </a:p>
        </p:txBody>
      </p:sp>
    </p:spTree>
    <p:extLst>
      <p:ext uri="{BB962C8B-B14F-4D97-AF65-F5344CB8AC3E}">
        <p14:creationId xmlns:p14="http://schemas.microsoft.com/office/powerpoint/2010/main" val="2295781514"/>
      </p:ext>
    </p:extLst>
  </p:cSld>
  <p:clrMapOvr>
    <a:masterClrMapping/>
  </p:clrMapOvr>
  <p:transition spd="slow">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fr-CA"/>
          </a:p>
        </p:txBody>
      </p:sp>
      <p:sp>
        <p:nvSpPr>
          <p:cNvPr id="3" name="Rectangle 5"/>
          <p:cNvSpPr>
            <a:spLocks noGrp="1" noChangeArrowheads="1"/>
          </p:cNvSpPr>
          <p:nvPr>
            <p:ph type="ftr" sz="quarter" idx="11"/>
          </p:nvPr>
        </p:nvSpPr>
        <p:spPr/>
        <p:txBody>
          <a:bodyPr/>
          <a:lstStyle>
            <a:lvl1pPr>
              <a:defRPr/>
            </a:lvl1pPr>
          </a:lstStyle>
          <a:p>
            <a:pPr>
              <a:defRPr/>
            </a:pPr>
            <a:endParaRPr lang="fr-CA"/>
          </a:p>
        </p:txBody>
      </p:sp>
      <p:sp>
        <p:nvSpPr>
          <p:cNvPr id="4" name="Rectangle 6"/>
          <p:cNvSpPr>
            <a:spLocks noGrp="1" noChangeArrowheads="1"/>
          </p:cNvSpPr>
          <p:nvPr>
            <p:ph type="sldNum" sz="quarter" idx="12"/>
          </p:nvPr>
        </p:nvSpPr>
        <p:spPr/>
        <p:txBody>
          <a:bodyPr/>
          <a:lstStyle>
            <a:lvl1pPr>
              <a:defRPr/>
            </a:lvl1pPr>
          </a:lstStyle>
          <a:p>
            <a:pPr>
              <a:defRPr/>
            </a:pPr>
            <a:fld id="{D23385DC-AA79-4AF5-9B80-3FFF6F0E9E6E}" type="slidenum">
              <a:rPr lang="fr-CA"/>
              <a:pPr>
                <a:defRPr/>
              </a:pPr>
              <a:t>‹Nº›</a:t>
            </a:fld>
            <a:endParaRPr lang="fr-CA" dirty="0"/>
          </a:p>
        </p:txBody>
      </p:sp>
    </p:spTree>
    <p:extLst>
      <p:ext uri="{BB962C8B-B14F-4D97-AF65-F5344CB8AC3E}">
        <p14:creationId xmlns:p14="http://schemas.microsoft.com/office/powerpoint/2010/main" val="2008453929"/>
      </p:ext>
    </p:extLst>
  </p:cSld>
  <p:clrMapOvr>
    <a:masterClrMapping/>
  </p:clrMapOvr>
  <p:transition spd="slow">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a:defRPr/>
            </a:lvl1pPr>
          </a:lstStyle>
          <a:p>
            <a:pPr>
              <a:defRPr/>
            </a:pPr>
            <a:endParaRPr lang="fr-CA"/>
          </a:p>
        </p:txBody>
      </p:sp>
      <p:sp>
        <p:nvSpPr>
          <p:cNvPr id="6" name="Rectangle 5"/>
          <p:cNvSpPr>
            <a:spLocks noGrp="1" noChangeArrowheads="1"/>
          </p:cNvSpPr>
          <p:nvPr>
            <p:ph type="ftr" sz="quarter" idx="11"/>
          </p:nvPr>
        </p:nvSpPr>
        <p:spPr/>
        <p:txBody>
          <a:bodyPr/>
          <a:lstStyle>
            <a:lvl1pPr>
              <a:defRPr/>
            </a:lvl1pPr>
          </a:lstStyle>
          <a:p>
            <a:pPr>
              <a:defRPr/>
            </a:pPr>
            <a:endParaRPr lang="fr-CA"/>
          </a:p>
        </p:txBody>
      </p:sp>
      <p:sp>
        <p:nvSpPr>
          <p:cNvPr id="7" name="Rectangle 6"/>
          <p:cNvSpPr>
            <a:spLocks noGrp="1" noChangeArrowheads="1"/>
          </p:cNvSpPr>
          <p:nvPr>
            <p:ph type="sldNum" sz="quarter" idx="12"/>
          </p:nvPr>
        </p:nvSpPr>
        <p:spPr/>
        <p:txBody>
          <a:bodyPr/>
          <a:lstStyle>
            <a:lvl1pPr>
              <a:defRPr/>
            </a:lvl1pPr>
          </a:lstStyle>
          <a:p>
            <a:pPr>
              <a:defRPr/>
            </a:pPr>
            <a:fld id="{A3919DAB-6FE9-4B4A-9F20-54A51E4B7045}" type="slidenum">
              <a:rPr lang="fr-CA"/>
              <a:pPr>
                <a:defRPr/>
              </a:pPr>
              <a:t>‹Nº›</a:t>
            </a:fld>
            <a:endParaRPr lang="fr-CA" dirty="0"/>
          </a:p>
        </p:txBody>
      </p:sp>
    </p:spTree>
    <p:extLst>
      <p:ext uri="{BB962C8B-B14F-4D97-AF65-F5344CB8AC3E}">
        <p14:creationId xmlns:p14="http://schemas.microsoft.com/office/powerpoint/2010/main" val="2093290306"/>
      </p:ext>
    </p:extLst>
  </p:cSld>
  <p:clrMapOvr>
    <a:masterClrMapping/>
  </p:clrMapOvr>
  <p:transition spd="slow">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dirty="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a:defRPr/>
            </a:lvl1pPr>
          </a:lstStyle>
          <a:p>
            <a:pPr>
              <a:defRPr/>
            </a:pPr>
            <a:endParaRPr lang="fr-CA"/>
          </a:p>
        </p:txBody>
      </p:sp>
      <p:sp>
        <p:nvSpPr>
          <p:cNvPr id="6" name="Rectangle 5"/>
          <p:cNvSpPr>
            <a:spLocks noGrp="1" noChangeArrowheads="1"/>
          </p:cNvSpPr>
          <p:nvPr>
            <p:ph type="ftr" sz="quarter" idx="11"/>
          </p:nvPr>
        </p:nvSpPr>
        <p:spPr/>
        <p:txBody>
          <a:bodyPr/>
          <a:lstStyle>
            <a:lvl1pPr>
              <a:defRPr/>
            </a:lvl1pPr>
          </a:lstStyle>
          <a:p>
            <a:pPr>
              <a:defRPr/>
            </a:pPr>
            <a:endParaRPr lang="fr-CA"/>
          </a:p>
        </p:txBody>
      </p:sp>
      <p:sp>
        <p:nvSpPr>
          <p:cNvPr id="7" name="Rectangle 6"/>
          <p:cNvSpPr>
            <a:spLocks noGrp="1" noChangeArrowheads="1"/>
          </p:cNvSpPr>
          <p:nvPr>
            <p:ph type="sldNum" sz="quarter" idx="12"/>
          </p:nvPr>
        </p:nvSpPr>
        <p:spPr/>
        <p:txBody>
          <a:bodyPr/>
          <a:lstStyle>
            <a:lvl1pPr>
              <a:defRPr/>
            </a:lvl1pPr>
          </a:lstStyle>
          <a:p>
            <a:pPr>
              <a:defRPr/>
            </a:pPr>
            <a:fld id="{E8A898A8-CE4A-4D95-800D-EBF9982202F5}" type="slidenum">
              <a:rPr lang="fr-CA"/>
              <a:pPr>
                <a:defRPr/>
              </a:pPr>
              <a:t>‹Nº›</a:t>
            </a:fld>
            <a:endParaRPr lang="fr-CA" dirty="0"/>
          </a:p>
        </p:txBody>
      </p:sp>
    </p:spTree>
    <p:extLst>
      <p:ext uri="{BB962C8B-B14F-4D97-AF65-F5344CB8AC3E}">
        <p14:creationId xmlns:p14="http://schemas.microsoft.com/office/powerpoint/2010/main" val="3585691707"/>
      </p:ext>
    </p:extLst>
  </p:cSld>
  <p:clrMapOvr>
    <a:masterClrMapping/>
  </p:clrMapOvr>
  <p:transition spd="slow">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fr-CA"/>
          </a:p>
        </p:txBody>
      </p:sp>
      <p:sp>
        <p:nvSpPr>
          <p:cNvPr id="5" name="Rectangle 5"/>
          <p:cNvSpPr>
            <a:spLocks noGrp="1" noChangeArrowheads="1"/>
          </p:cNvSpPr>
          <p:nvPr>
            <p:ph type="ftr" sz="quarter" idx="11"/>
          </p:nvPr>
        </p:nvSpPr>
        <p:spPr/>
        <p:txBody>
          <a:bodyPr/>
          <a:lstStyle>
            <a:lvl1pPr>
              <a:defRPr/>
            </a:lvl1pPr>
          </a:lstStyle>
          <a:p>
            <a:pPr>
              <a:defRPr/>
            </a:pPr>
            <a:endParaRPr lang="fr-CA"/>
          </a:p>
        </p:txBody>
      </p:sp>
      <p:sp>
        <p:nvSpPr>
          <p:cNvPr id="6" name="Rectangle 6"/>
          <p:cNvSpPr>
            <a:spLocks noGrp="1" noChangeArrowheads="1"/>
          </p:cNvSpPr>
          <p:nvPr>
            <p:ph type="sldNum" sz="quarter" idx="12"/>
          </p:nvPr>
        </p:nvSpPr>
        <p:spPr/>
        <p:txBody>
          <a:bodyPr/>
          <a:lstStyle>
            <a:lvl1pPr>
              <a:defRPr/>
            </a:lvl1pPr>
          </a:lstStyle>
          <a:p>
            <a:pPr>
              <a:defRPr/>
            </a:pPr>
            <a:fld id="{186CCB0C-F9A0-436B-96F7-B361F4BF38DC}" type="slidenum">
              <a:rPr lang="fr-CA"/>
              <a:pPr>
                <a:defRPr/>
              </a:pPr>
              <a:t>‹Nº›</a:t>
            </a:fld>
            <a:endParaRPr lang="fr-CA" dirty="0"/>
          </a:p>
        </p:txBody>
      </p:sp>
    </p:spTree>
    <p:extLst>
      <p:ext uri="{BB962C8B-B14F-4D97-AF65-F5344CB8AC3E}">
        <p14:creationId xmlns:p14="http://schemas.microsoft.com/office/powerpoint/2010/main" val="2778231213"/>
      </p:ext>
    </p:extLst>
  </p:cSld>
  <p:clrMapOvr>
    <a:masterClrMapping/>
  </p:clrMapOvr>
  <p:transition spd="slow">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fr-CA"/>
          </a:p>
        </p:txBody>
      </p:sp>
      <p:sp>
        <p:nvSpPr>
          <p:cNvPr id="5" name="Rectangle 5"/>
          <p:cNvSpPr>
            <a:spLocks noGrp="1" noChangeArrowheads="1"/>
          </p:cNvSpPr>
          <p:nvPr>
            <p:ph type="ftr" sz="quarter" idx="11"/>
          </p:nvPr>
        </p:nvSpPr>
        <p:spPr/>
        <p:txBody>
          <a:bodyPr/>
          <a:lstStyle>
            <a:lvl1pPr>
              <a:defRPr/>
            </a:lvl1pPr>
          </a:lstStyle>
          <a:p>
            <a:pPr>
              <a:defRPr/>
            </a:pPr>
            <a:endParaRPr lang="fr-CA"/>
          </a:p>
        </p:txBody>
      </p:sp>
      <p:sp>
        <p:nvSpPr>
          <p:cNvPr id="6" name="Rectangle 6"/>
          <p:cNvSpPr>
            <a:spLocks noGrp="1" noChangeArrowheads="1"/>
          </p:cNvSpPr>
          <p:nvPr>
            <p:ph type="sldNum" sz="quarter" idx="12"/>
          </p:nvPr>
        </p:nvSpPr>
        <p:spPr/>
        <p:txBody>
          <a:bodyPr/>
          <a:lstStyle>
            <a:lvl1pPr>
              <a:defRPr/>
            </a:lvl1pPr>
          </a:lstStyle>
          <a:p>
            <a:pPr>
              <a:defRPr/>
            </a:pPr>
            <a:fld id="{8AC3A4AB-167F-40D7-9269-61D9BBCC318D}" type="slidenum">
              <a:rPr lang="fr-CA"/>
              <a:pPr>
                <a:defRPr/>
              </a:pPr>
              <a:t>‹Nº›</a:t>
            </a:fld>
            <a:endParaRPr lang="fr-CA" dirty="0"/>
          </a:p>
        </p:txBody>
      </p:sp>
    </p:spTree>
    <p:extLst>
      <p:ext uri="{BB962C8B-B14F-4D97-AF65-F5344CB8AC3E}">
        <p14:creationId xmlns:p14="http://schemas.microsoft.com/office/powerpoint/2010/main" val="1677684858"/>
      </p:ext>
    </p:extLst>
  </p:cSld>
  <p:clrMapOvr>
    <a:masterClrMapping/>
  </p:clrMapOvr>
  <p:transition spd="slow">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lgn="ctr">
              <a:defRPr b="1">
                <a:latin typeface="Times New Roman" pitchFamily="18"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b="1">
                <a:latin typeface="Times New Roman" pitchFamily="18" charset="0"/>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b="1">
                <a:latin typeface="Times New Roman" pitchFamily="18" charset="0"/>
              </a:defRPr>
            </a:lvl1pPr>
          </a:lstStyle>
          <a:p>
            <a:pPr>
              <a:defRPr/>
            </a:pPr>
            <a:fld id="{F43A34CD-826F-47FC-90CB-81E930F9D178}" type="slidenum">
              <a:rPr lang="es-ES_tradnl"/>
              <a:pPr>
                <a:defRPr/>
              </a:pPr>
              <a:t>‹Nº›</a:t>
            </a:fld>
            <a:endParaRPr lang="es-ES_tradnl"/>
          </a:p>
        </p:txBody>
      </p:sp>
    </p:spTree>
    <p:extLst>
      <p:ext uri="{BB962C8B-B14F-4D97-AF65-F5344CB8AC3E}">
        <p14:creationId xmlns:p14="http://schemas.microsoft.com/office/powerpoint/2010/main" val="24805318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hyperlink" Target="http://www.laboutiquedelpowerpoint.net/"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18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CA" smtClean="0"/>
              <a:t>Cliquez pour modifier le style du titre du masque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0">
                <a:solidFill>
                  <a:schemeClr val="tx1"/>
                </a:solidFill>
              </a:defRPr>
            </a:lvl1pPr>
          </a:lstStyle>
          <a:p>
            <a:pPr>
              <a:defRPr/>
            </a:pPr>
            <a:endParaRPr lang="fr-CA"/>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solidFill>
                  <a:schemeClr val="tx1"/>
                </a:solidFill>
              </a:defRPr>
            </a:lvl1pPr>
          </a:lstStyle>
          <a:p>
            <a:pPr>
              <a:defRPr/>
            </a:pPr>
            <a:endParaRPr lang="fr-CA"/>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solidFill>
                  <a:schemeClr val="tx1"/>
                </a:solidFill>
              </a:defRPr>
            </a:lvl1pPr>
          </a:lstStyle>
          <a:p>
            <a:pPr>
              <a:defRPr/>
            </a:pPr>
            <a:fld id="{49B01D93-34F8-4601-9917-AFD6ED3C19EB}" type="slidenum">
              <a:rPr lang="fr-CA"/>
              <a:pPr>
                <a:defRPr/>
              </a:pPr>
              <a:t>‹Nº›</a:t>
            </a:fld>
            <a:endParaRPr lang="fr-CA" dirty="0"/>
          </a:p>
        </p:txBody>
      </p:sp>
      <p:sp>
        <p:nvSpPr>
          <p:cNvPr id="7" name="6 Rectángulo">
            <a:hlinkClick r:id="rId13"/>
          </p:cNvPr>
          <p:cNvSpPr/>
          <p:nvPr userDrawn="1"/>
        </p:nvSpPr>
        <p:spPr>
          <a:xfrm>
            <a:off x="7380312" y="6237312"/>
            <a:ext cx="1512167" cy="398949"/>
          </a:xfrm>
          <a:prstGeom prst="rect">
            <a:avLst/>
          </a:prstGeom>
          <a:noFill/>
        </p:spPr>
        <p:txBody>
          <a:bodyPr>
            <a:prstTxWarp prst="textWave4">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defRPr/>
            </a:pPr>
            <a:r>
              <a:rPr lang="es-ES" sz="1600" dirty="0">
                <a:ln w="11430">
                  <a:solidFill>
                    <a:srgbClr val="CC0000"/>
                  </a:solidFill>
                </a:ln>
                <a:solidFill>
                  <a:srgbClr val="CC0000"/>
                </a:solidFill>
                <a:effectLst>
                  <a:glow rad="63500">
                    <a:schemeClr val="accent3">
                      <a:satMod val="175000"/>
                      <a:alpha val="40000"/>
                    </a:schemeClr>
                  </a:glow>
                  <a:outerShdw blurRad="50800" dist="39000" dir="5460000" algn="tl">
                    <a:srgbClr val="000000">
                      <a:alpha val="38000"/>
                    </a:srgbClr>
                  </a:outerShdw>
                </a:effectLst>
              </a:rPr>
              <a:t>La Boutique</a:t>
            </a:r>
          </a:p>
          <a:p>
            <a:pPr>
              <a:defRPr/>
            </a:pPr>
            <a:r>
              <a:rPr lang="es-ES" sz="1600" dirty="0">
                <a:ln w="11430">
                  <a:solidFill>
                    <a:srgbClr val="CC0000"/>
                  </a:solidFill>
                </a:ln>
                <a:solidFill>
                  <a:srgbClr val="CC0000"/>
                </a:solidFill>
                <a:effectLst>
                  <a:glow rad="63500">
                    <a:schemeClr val="accent3">
                      <a:satMod val="175000"/>
                      <a:alpha val="40000"/>
                    </a:schemeClr>
                  </a:glow>
                  <a:outerShdw blurRad="50800" dist="39000" dir="5460000" algn="tl">
                    <a:srgbClr val="000000">
                      <a:alpha val="38000"/>
                    </a:srgbClr>
                  </a:outerShdw>
                </a:effectLst>
              </a:rPr>
              <a:t>Del</a:t>
            </a:r>
          </a:p>
          <a:p>
            <a:pPr>
              <a:defRPr/>
            </a:pPr>
            <a:r>
              <a:rPr lang="es-ES" sz="1600" dirty="0">
                <a:ln w="11430">
                  <a:solidFill>
                    <a:srgbClr val="CC0000"/>
                  </a:solidFill>
                </a:ln>
                <a:solidFill>
                  <a:srgbClr val="CC0000"/>
                </a:solidFill>
                <a:effectLst>
                  <a:glow rad="63500">
                    <a:schemeClr val="accent3">
                      <a:satMod val="175000"/>
                      <a:alpha val="40000"/>
                    </a:schemeClr>
                  </a:glow>
                  <a:outerShdw blurRad="50800" dist="39000" dir="5460000" algn="tl">
                    <a:srgbClr val="000000">
                      <a:alpha val="38000"/>
                    </a:srgbClr>
                  </a:outerShdw>
                </a:effectLst>
              </a:rPr>
              <a:t>PowerPoint</a:t>
            </a:r>
          </a:p>
        </p:txBody>
      </p:sp>
    </p:spTree>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Lst>
  <p:transition spd="slow">
    <p:zoom/>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2051"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b="0">
                <a:solidFill>
                  <a:srgbClr val="000000"/>
                </a:solidFill>
                <a:latin typeface="Arial" charset="0"/>
              </a:defRPr>
            </a:lvl1pPr>
          </a:lstStyle>
          <a:p>
            <a:pPr>
              <a:defRPr/>
            </a:pPr>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b="0">
                <a:solidFill>
                  <a:srgbClr val="000000"/>
                </a:solidFill>
                <a:latin typeface="Arial" charset="0"/>
              </a:defRPr>
            </a:lvl1pPr>
          </a:lstStyle>
          <a:p>
            <a:pPr>
              <a:defRPr/>
            </a:pPr>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b="0">
                <a:solidFill>
                  <a:srgbClr val="000000"/>
                </a:solidFill>
                <a:latin typeface="Arial" charset="0"/>
              </a:defRPr>
            </a:lvl1pPr>
          </a:lstStyle>
          <a:p>
            <a:pPr>
              <a:defRPr/>
            </a:pPr>
            <a:fld id="{E5841FF7-8A39-45FF-8F22-9C57B7C7C715}"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755"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53.xml"/><Relationship Id="rId1" Type="http://schemas.openxmlformats.org/officeDocument/2006/relationships/slideLayout" Target="../slideLayouts/slideLayout7.xml"/><Relationship Id="rId4" Type="http://schemas.openxmlformats.org/officeDocument/2006/relationships/image" Target="../media/image57.jpeg"/></Relationships>
</file>

<file path=ppt/slides/_rels/slide5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58.xml"/><Relationship Id="rId1" Type="http://schemas.openxmlformats.org/officeDocument/2006/relationships/slideLayout" Target="../slideLayouts/slideLayout7.xml"/><Relationship Id="rId4" Type="http://schemas.openxmlformats.org/officeDocument/2006/relationships/image" Target="../media/image63.jpeg"/></Relationships>
</file>

<file path=ppt/slides/_rels/slide59.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59.xml"/><Relationship Id="rId1" Type="http://schemas.openxmlformats.org/officeDocument/2006/relationships/slideLayout" Target="../slideLayouts/slideLayout7.xml"/><Relationship Id="rId4" Type="http://schemas.openxmlformats.org/officeDocument/2006/relationships/image" Target="../media/image65.jpeg"/></Relationships>
</file>

<file path=ppt/slides/_rels/slide6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65.xml"/><Relationship Id="rId1" Type="http://schemas.openxmlformats.org/officeDocument/2006/relationships/slideLayout" Target="../slideLayouts/slideLayout7.xml"/><Relationship Id="rId4" Type="http://schemas.openxmlformats.org/officeDocument/2006/relationships/image" Target="../media/image72.png"/></Relationships>
</file>

<file path=ppt/slides/_rels/slide6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7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75.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5 Rectángulo"/>
          <p:cNvSpPr/>
          <p:nvPr/>
        </p:nvSpPr>
        <p:spPr>
          <a:xfrm>
            <a:off x="539552" y="2276872"/>
            <a:ext cx="8064896" cy="1323439"/>
          </a:xfrm>
          <a:prstGeom prst="rect">
            <a:avLst/>
          </a:prstGeom>
        </p:spPr>
        <p:txBody>
          <a:bodyPr>
            <a:spAutoFit/>
          </a:bodyPr>
          <a:lstStyle/>
          <a:p>
            <a:pPr>
              <a:defRPr/>
            </a:pPr>
            <a:r>
              <a:rPr lang="es-ES_tradnl" sz="4000" b="0" dirty="0">
                <a:ln>
                  <a:solidFill>
                    <a:srgbClr val="92D050"/>
                  </a:solidFill>
                </a:ln>
                <a:solidFill>
                  <a:schemeClr val="accent1">
                    <a:lumMod val="20000"/>
                    <a:lumOff val="80000"/>
                  </a:schemeClr>
                </a:solidFill>
                <a:effectLst>
                  <a:outerShdw blurRad="38100" dist="38100" dir="2700000" algn="tl">
                    <a:srgbClr val="000000">
                      <a:alpha val="43137"/>
                    </a:srgbClr>
                  </a:outerShdw>
                </a:effectLst>
                <a:latin typeface="Elephant" pitchFamily="18" charset="0"/>
                <a:ea typeface="Verdana" pitchFamily="34" charset="0"/>
                <a:cs typeface="Aharoni" pitchFamily="2" charset="-79"/>
              </a:rPr>
              <a:t>La isla europea que entró al siglo XXI con un sistema feudal</a:t>
            </a:r>
          </a:p>
        </p:txBody>
      </p:sp>
      <p:pic>
        <p:nvPicPr>
          <p:cNvPr id="15363" name="6 Imagen" descr="Imagen2mbj.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555875" y="3933825"/>
            <a:ext cx="3652838" cy="244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Rectángulo"/>
          <p:cNvSpPr/>
          <p:nvPr/>
        </p:nvSpPr>
        <p:spPr bwMode="auto">
          <a:xfrm>
            <a:off x="0" y="0"/>
            <a:ext cx="9107488" cy="6840538"/>
          </a:xfrm>
          <a:prstGeom prst="rect">
            <a:avLst/>
          </a:prstGeom>
          <a:noFill/>
          <a:ln w="28575" cap="flat" cmpd="sng" algn="ctr">
            <a:solidFill>
              <a:schemeClr val="accent1">
                <a:lumMod val="60000"/>
                <a:lumOff val="40000"/>
              </a:schemeClr>
            </a:solidFill>
            <a:prstDash val="solid"/>
            <a:round/>
            <a:headEnd type="none" w="med" len="med"/>
            <a:tailEnd type="none" w="med" len="med"/>
          </a:ln>
          <a:effectLst/>
        </p:spPr>
        <p:txBody>
          <a:bodyPr/>
          <a:lstStyle/>
          <a:p>
            <a:pPr>
              <a:defRPr/>
            </a:pPr>
            <a:endParaRPr lang="es-ES_tradnl" dirty="0"/>
          </a:p>
        </p:txBody>
      </p:sp>
      <p:sp>
        <p:nvSpPr>
          <p:cNvPr id="9" name="8 CuadroTexto"/>
          <p:cNvSpPr txBox="1"/>
          <p:nvPr/>
        </p:nvSpPr>
        <p:spPr>
          <a:xfrm>
            <a:off x="0" y="6488113"/>
            <a:ext cx="9144000" cy="339725"/>
          </a:xfrm>
          <a:prstGeom prst="rect">
            <a:avLst/>
          </a:prstGeom>
          <a:noFill/>
        </p:spPr>
        <p:txBody>
          <a:bodyPr>
            <a:spAutoFit/>
          </a:bodyPr>
          <a:lstStyle/>
          <a:p>
            <a:pPr>
              <a:defRPr/>
            </a:pPr>
            <a:r>
              <a:rPr lang="es-ES_tradnl" sz="1600" b="0" dirty="0">
                <a:solidFill>
                  <a:schemeClr val="accent1">
                    <a:lumMod val="20000"/>
                    <a:lumOff val="80000"/>
                  </a:schemeClr>
                </a:solidFill>
                <a:latin typeface="Elephant" pitchFamily="18" charset="0"/>
              </a:rPr>
              <a:t>Avance manual</a:t>
            </a:r>
          </a:p>
        </p:txBody>
      </p:sp>
    </p:spTree>
  </p:cSld>
  <p:clrMapOvr>
    <a:masterClrMapping/>
  </p:clrMapOvr>
  <p:transition spd="med">
    <p:fade/>
    <p:sndAc>
      <p:stSnd loop="1">
        <p:snd r:embed="rId3" name="sound075.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22" descr="http://www.dataimagenes.com.ar/img/106873cimap8rspyx4m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8175" y="404813"/>
            <a:ext cx="5256213" cy="421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Elipse"/>
          <p:cNvSpPr/>
          <p:nvPr/>
        </p:nvSpPr>
        <p:spPr>
          <a:xfrm>
            <a:off x="4284663" y="2420938"/>
            <a:ext cx="574675" cy="539750"/>
          </a:xfrm>
          <a:prstGeom prst="ellipse">
            <a:avLst/>
          </a:prstGeom>
          <a:noFill/>
          <a:ln w="127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ES_tradnl" dirty="0"/>
          </a:p>
        </p:txBody>
      </p:sp>
      <p:sp>
        <p:nvSpPr>
          <p:cNvPr id="7" name="6 Rectángulo"/>
          <p:cNvSpPr/>
          <p:nvPr/>
        </p:nvSpPr>
        <p:spPr>
          <a:xfrm>
            <a:off x="611560" y="4869160"/>
            <a:ext cx="7920880" cy="1569660"/>
          </a:xfrm>
          <a:prstGeom prst="rect">
            <a:avLst/>
          </a:prstGeom>
        </p:spPr>
        <p:txBody>
          <a:bodyPr>
            <a:spAutoFit/>
          </a:bodyPr>
          <a:lstStyle/>
          <a:p>
            <a:pPr>
              <a:defRPr/>
            </a:pPr>
            <a:r>
              <a:rPr lang="es-ES_tradnl" dirty="0">
                <a:solidFill>
                  <a:srgbClr val="CEEAB0"/>
                </a:solidFill>
              </a:rPr>
              <a:t>Hasta hace muy poco tiempo, para conocer un régimen feudal medieval intacto en Europa teníamos dos opciones: la número uno, irrealizable, viajar en el tiempo; la número dos, viajar a la </a:t>
            </a:r>
            <a:r>
              <a:rPr lang="es-ES_tradnl" dirty="0">
                <a:ln>
                  <a:solidFill>
                    <a:srgbClr val="FFFF00"/>
                  </a:solidFill>
                </a:ln>
                <a:solidFill>
                  <a:srgbClr val="CEEAB0"/>
                </a:solidFill>
                <a:effectLst>
                  <a:outerShdw blurRad="38100" dist="38100" dir="2700000" algn="tl">
                    <a:srgbClr val="000000">
                      <a:alpha val="43137"/>
                    </a:srgbClr>
                  </a:outerShdw>
                </a:effectLst>
              </a:rPr>
              <a:t>isla de Sark </a:t>
            </a:r>
            <a:r>
              <a:rPr lang="es-ES_tradnl" dirty="0">
                <a:solidFill>
                  <a:srgbClr val="CEEAB0"/>
                </a:solidFill>
              </a:rPr>
              <a:t>en el Canal de La Mancha.</a:t>
            </a:r>
          </a:p>
        </p:txBody>
      </p:sp>
    </p:spTree>
  </p:cSld>
  <p:clrMapOvr>
    <a:masterClrMapping/>
  </p:clrMapOvr>
  <p:transition spd="slow">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410" name="4 Imagen" descr="bkg_coupe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1663" y="1268413"/>
            <a:ext cx="7858125" cy="240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Picture 2" descr="Sark Log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3663" y="1700213"/>
            <a:ext cx="1441450" cy="178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1042988" y="3933825"/>
            <a:ext cx="7058025" cy="2303463"/>
          </a:xfrm>
          <a:prstGeom prst="rect">
            <a:avLst/>
          </a:prstGeom>
        </p:spPr>
        <p:txBody>
          <a:bodyPr>
            <a:spAutoFit/>
          </a:bodyPr>
          <a:lstStyle/>
          <a:p>
            <a:pPr>
              <a:defRPr/>
            </a:pPr>
            <a:r>
              <a:rPr lang="es-ES_tradnl" dirty="0">
                <a:solidFill>
                  <a:schemeClr val="accent1">
                    <a:lumMod val="20000"/>
                    <a:lumOff val="80000"/>
                  </a:schemeClr>
                </a:solidFill>
              </a:rPr>
              <a:t>La isla fue hasta el año 2008 el último territorio europeo en sostener un sistema feudal, pero es una rareza más allá de su historia social y política: con apenas 507 habitantes en cinco kilómetros cuadrados, es uno de los territorios más tranquilos y descontaminados del viejo continente.</a:t>
            </a:r>
          </a:p>
        </p:txBody>
      </p:sp>
      <p:pic>
        <p:nvPicPr>
          <p:cNvPr id="17413" name="Picture 4" descr="sark_flag.gif (54792 bytes)"/>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659563" y="1412875"/>
            <a:ext cx="1008062"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4" name="2 Imagen" descr="Imagen27.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8938" y="285750"/>
            <a:ext cx="8366125" cy="628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458" name="3 Imagen" descr="Imagen1ak.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9388" y="549275"/>
            <a:ext cx="8774112" cy="5862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482" name="3 Imagen" descr="Imagen2g.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4488" y="261938"/>
            <a:ext cx="8455025" cy="633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506" name="2 Imagen" descr="Imagen2lo.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00" y="238125"/>
            <a:ext cx="8509000" cy="638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530" name="3 Imagen" descr="Imagen2a.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4788" y="152400"/>
            <a:ext cx="8734425" cy="655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3554" name="7 Imagen" descr="Imagen2ftr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9075" y="165100"/>
            <a:ext cx="8705850" cy="652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4578" name="2 Imagen" descr="Imagen2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9250" y="625475"/>
            <a:ext cx="8445500" cy="560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602" name="3 Imagen" descr="Imagen2ftyu.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0988" y="209550"/>
            <a:ext cx="8582025" cy="643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6626" name="2 Imagen" descr="Imagen2po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66713"/>
            <a:ext cx="9144000" cy="612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7650" name="5 Imagen" descr="Imagen2u.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73063"/>
            <a:ext cx="9144000" cy="611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8674" name="2 Imagen" descr="Imagen1ac.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77825"/>
            <a:ext cx="9144000" cy="610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9698" name="2 Imagen" descr="Imagen1ad.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73063"/>
            <a:ext cx="9144000" cy="611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22" name="6 Imagen" descr="Imagen1a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77825"/>
            <a:ext cx="9144000" cy="610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1746" name="6 Imagen" descr="Imagen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47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7451725" y="4292600"/>
            <a:ext cx="1223963" cy="461963"/>
          </a:xfrm>
          <a:prstGeom prst="rect">
            <a:avLst/>
          </a:prstGeom>
          <a:noFill/>
        </p:spPr>
        <p:txBody>
          <a:bodyPr>
            <a:spAutoFit/>
          </a:bodyPr>
          <a:lstStyle/>
          <a:p>
            <a:pPr>
              <a:defRPr/>
            </a:pPr>
            <a:r>
              <a:rPr lang="es-ES_tradnl" i="1" dirty="0">
                <a:solidFill>
                  <a:srgbClr val="FFE181"/>
                </a:solidFill>
                <a:effectLst>
                  <a:outerShdw blurRad="38100" dist="38100" dir="2700000" algn="tl">
                    <a:srgbClr val="000000">
                      <a:alpha val="43137"/>
                    </a:srgbClr>
                  </a:outerShdw>
                </a:effectLst>
              </a:rPr>
              <a:t>France</a:t>
            </a:r>
          </a:p>
        </p:txBody>
      </p:sp>
      <p:sp>
        <p:nvSpPr>
          <p:cNvPr id="9" name="8 Rectángulo"/>
          <p:cNvSpPr/>
          <p:nvPr/>
        </p:nvSpPr>
        <p:spPr>
          <a:xfrm>
            <a:off x="1763713" y="4149725"/>
            <a:ext cx="863600" cy="276225"/>
          </a:xfrm>
          <a:prstGeom prst="rect">
            <a:avLst/>
          </a:prstGeom>
        </p:spPr>
        <p:txBody>
          <a:bodyPr>
            <a:spAutoFit/>
          </a:bodyPr>
          <a:lstStyle/>
          <a:p>
            <a:pPr>
              <a:defRPr/>
            </a:pPr>
            <a:r>
              <a:rPr lang="es-ES_tradnl" sz="1200" dirty="0">
                <a:solidFill>
                  <a:srgbClr val="FFE181"/>
                </a:solidFill>
                <a:effectLst>
                  <a:outerShdw blurRad="38100" dist="38100" dir="2700000" algn="tl">
                    <a:srgbClr val="000000">
                      <a:alpha val="43137"/>
                    </a:srgbClr>
                  </a:outerShdw>
                </a:effectLst>
              </a:rPr>
              <a:t>Sark</a:t>
            </a:r>
          </a:p>
        </p:txBody>
      </p:sp>
      <p:sp>
        <p:nvSpPr>
          <p:cNvPr id="10" name="9 Elipse"/>
          <p:cNvSpPr/>
          <p:nvPr/>
        </p:nvSpPr>
        <p:spPr>
          <a:xfrm>
            <a:off x="1979613" y="4076700"/>
            <a:ext cx="431800" cy="396875"/>
          </a:xfrm>
          <a:prstGeom prst="ellipse">
            <a:avLst/>
          </a:prstGeom>
          <a:noFill/>
          <a:ln w="190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ES_tradnl" dirty="0"/>
          </a:p>
        </p:txBody>
      </p:sp>
      <p:sp>
        <p:nvSpPr>
          <p:cNvPr id="31750" name="10 Rectángulo"/>
          <p:cNvSpPr>
            <a:spLocks noChangeArrowheads="1"/>
          </p:cNvSpPr>
          <p:nvPr/>
        </p:nvSpPr>
        <p:spPr bwMode="auto">
          <a:xfrm>
            <a:off x="900113" y="5589588"/>
            <a:ext cx="7272337"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_tradnl">
                <a:solidFill>
                  <a:srgbClr val="CEEAB0"/>
                </a:solidFill>
              </a:rPr>
              <a:t>Situada en el canal que separa Francia y Reino Unido, como parte del grupo de Islas del Canal. </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0.70"/>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2770" name="3 Imagen" descr="Imagen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76250"/>
            <a:ext cx="9144000" cy="604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4067175" y="3213100"/>
            <a:ext cx="4537075" cy="400050"/>
          </a:xfrm>
          <a:prstGeom prst="rect">
            <a:avLst/>
          </a:prstGeom>
        </p:spPr>
        <p:txBody>
          <a:bodyPr>
            <a:spAutoFit/>
          </a:bodyPr>
          <a:lstStyle/>
          <a:p>
            <a:pPr>
              <a:defRPr/>
            </a:pPr>
            <a:r>
              <a:rPr lang="es-ES_tradnl" sz="2000" i="1" dirty="0">
                <a:solidFill>
                  <a:srgbClr val="CEEAB0"/>
                </a:solidFill>
                <a:effectLst>
                  <a:outerShdw blurRad="50800" dist="50800" dir="5400000" algn="ctr" rotWithShape="0">
                    <a:schemeClr val="tx1"/>
                  </a:outerShdw>
                </a:effectLst>
              </a:rPr>
              <a:t>Sark </a:t>
            </a:r>
          </a:p>
        </p:txBody>
      </p:sp>
    </p:spTree>
  </p:cSld>
  <p:clrMapOvr>
    <a:masterClrMapping/>
  </p:clrMapOvr>
  <p:transition spd="slow">
    <p:spli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3794" name="5 Imagen" descr="Imagen20.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3850" y="188913"/>
            <a:ext cx="8496300" cy="637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4818" name="5 Imagen" descr="Imagen26.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4013" y="265113"/>
            <a:ext cx="8435975" cy="632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2" name="4 Rectángulo"/>
          <p:cNvSpPr>
            <a:spLocks noChangeArrowheads="1"/>
          </p:cNvSpPr>
          <p:nvPr/>
        </p:nvSpPr>
        <p:spPr bwMode="auto">
          <a:xfrm>
            <a:off x="684213" y="4179888"/>
            <a:ext cx="7848600"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_tradnl">
                <a:solidFill>
                  <a:srgbClr val="CEEAB0"/>
                </a:solidFill>
              </a:rPr>
              <a:t>Sark ha sido elegida por La International Dark-Sky Association (IDA), o Asociación Internacional para el Cielo Oscuro, con base en Tucson (Arizona) y que trabaja para hacer crecer la conciencia de la contaminación lumínica y sus efectos, reconoció estas cualidades designándola la primera “isla de cielo oscuro” del mundo.</a:t>
            </a:r>
          </a:p>
          <a:p>
            <a:endParaRPr lang="es-ES_tradnl">
              <a:solidFill>
                <a:srgbClr val="CEEAB0"/>
              </a:solidFill>
            </a:endParaRPr>
          </a:p>
        </p:txBody>
      </p:sp>
      <p:pic>
        <p:nvPicPr>
          <p:cNvPr id="35843" name="6 Imagen" descr="Imagen2dsx.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92275" y="404813"/>
            <a:ext cx="5672138" cy="357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Imagen1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57713" cy="684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Imagen17.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75175" y="17463"/>
            <a:ext cx="4568825" cy="684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nodeType="afterGroup">
                            <p:stCondLst>
                              <p:cond delay="1000"/>
                            </p:stCondLst>
                            <p:childTnLst>
                              <p:par>
                                <p:cTn id="11" presetID="55"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strVal val="#ppt_w*0.70"/>
                                          </p:val>
                                        </p:tav>
                                        <p:tav tm="100000">
                                          <p:val>
                                            <p:strVal val="#ppt_w"/>
                                          </p:val>
                                        </p:tav>
                                      </p:tavLst>
                                    </p:anim>
                                    <p:anim calcmode="lin" valueType="num">
                                      <p:cBhvr>
                                        <p:cTn id="14" dur="1000" fill="hold"/>
                                        <p:tgtEl>
                                          <p:spTgt spid="3"/>
                                        </p:tgtEl>
                                        <p:attrNameLst>
                                          <p:attrName>ppt_h</p:attrName>
                                        </p:attrNameLst>
                                      </p:cBhvr>
                                      <p:tavLst>
                                        <p:tav tm="0">
                                          <p:val>
                                            <p:strVal val="#ppt_h"/>
                                          </p:val>
                                        </p:tav>
                                        <p:tav tm="100000">
                                          <p:val>
                                            <p:strVal val="#ppt_h"/>
                                          </p:val>
                                        </p:tav>
                                      </p:tavLst>
                                    </p:anim>
                                    <p:animEffect transition="in" filter="fade">
                                      <p:cBhvr>
                                        <p:cTn id="15"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890" name="3 Rectángulo"/>
          <p:cNvSpPr>
            <a:spLocks noChangeArrowheads="1"/>
          </p:cNvSpPr>
          <p:nvPr/>
        </p:nvSpPr>
        <p:spPr bwMode="auto">
          <a:xfrm>
            <a:off x="323850" y="4797425"/>
            <a:ext cx="84963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_tradnl">
                <a:solidFill>
                  <a:srgbClr val="CEEAB0"/>
                </a:solidFill>
              </a:rPr>
              <a:t>Sark no tiene alumbrado público, no hay carreteras asfaltadas ni automóviles, lo que se traduce en un cielo muy oscuro en el que la Vía Láctea, las estrellas fugaces y las innumerables estrellas son el espectáculo nocturno cotidiano.</a:t>
            </a:r>
          </a:p>
        </p:txBody>
      </p:sp>
      <p:pic>
        <p:nvPicPr>
          <p:cNvPr id="37891" name="4 Imagen" descr="Imagen1q.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63713" y="692150"/>
            <a:ext cx="5651500" cy="376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8 Imagen" descr="Imagen14.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31913" y="692150"/>
            <a:ext cx="6626225"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0.70"/>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8914" name="Picture 2" descr="http://www.treehugger.com/sark-nigh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692150"/>
            <a:ext cx="8207375" cy="5578475"/>
          </a:xfrm>
          <a:prstGeom prst="rect">
            <a:avLst/>
          </a:prstGeom>
          <a:noFill/>
          <a:ln w="9525">
            <a:solidFill>
              <a:srgbClr val="FFFFFF"/>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9938" name="5 Imagen" descr="Imagen2nuio.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4488" y="508000"/>
            <a:ext cx="8455025" cy="584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62" name="1 Imagen" descr="Imagen16.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75" y="428625"/>
            <a:ext cx="8985250" cy="600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6" name="4 Rectángulo"/>
          <p:cNvSpPr>
            <a:spLocks noChangeArrowheads="1"/>
          </p:cNvSpPr>
          <p:nvPr/>
        </p:nvSpPr>
        <p:spPr bwMode="auto">
          <a:xfrm>
            <a:off x="250825" y="5157788"/>
            <a:ext cx="856932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_tradnl">
                <a:solidFill>
                  <a:srgbClr val="CEEAB0"/>
                </a:solidFill>
              </a:rPr>
              <a:t> El uso de vehículos motorizados está prohibido en la isla, siendo estos sustituidos por bicicletas, coches de caballos y tractores.</a:t>
            </a:r>
          </a:p>
        </p:txBody>
      </p:sp>
      <p:pic>
        <p:nvPicPr>
          <p:cNvPr id="41987" name="5 Imagen" descr="Imagen2fgy.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052513"/>
            <a:ext cx="7735887" cy="360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3010" name="5 Imagen" descr="Imagen1lk.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5575" y="112713"/>
            <a:ext cx="8832850" cy="663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4034" name="1 Imagen" descr="Imagen1gf.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9250" y="250825"/>
            <a:ext cx="8445500" cy="635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5058" name="1 Imagen" descr="Imagen2fr.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1150" y="231775"/>
            <a:ext cx="8521700" cy="639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6082" name="1 Imagen" descr="Imagen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0825" y="620713"/>
            <a:ext cx="8647113" cy="575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7106" name="2 Imagen" descr="Imagen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4175" y="503238"/>
            <a:ext cx="8375650" cy="585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3 Rectángulo"/>
          <p:cNvSpPr>
            <a:spLocks noChangeArrowheads="1"/>
          </p:cNvSpPr>
          <p:nvPr/>
        </p:nvSpPr>
        <p:spPr bwMode="auto">
          <a:xfrm>
            <a:off x="0" y="638175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_tradnl" sz="2000" i="1">
                <a:solidFill>
                  <a:srgbClr val="C7E6A4"/>
                </a:solidFill>
              </a:rPr>
              <a:t>Ambulancia tirada por tractor para emergencias en Sark</a:t>
            </a:r>
          </a:p>
        </p:txBody>
      </p:sp>
    </p:spTree>
  </p:cSld>
  <p:clrMapOvr>
    <a:masterClrMapping/>
  </p:clrMapOvr>
  <p:transition spd="slow">
    <p:zo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8130" name="2 Imagen" descr="Imagen1cdd.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90525"/>
            <a:ext cx="9144000" cy="607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9154" name="1 Imagen" descr="Imagen1o.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6688" y="485775"/>
            <a:ext cx="8810625" cy="588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0178" name="1 Imagen" descr="Imagen2vf.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00" y="238125"/>
            <a:ext cx="8509000" cy="638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1202" name="1 Imagen" descr="Imagen1wa.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0" y="280988"/>
            <a:ext cx="8382000" cy="629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226" name="1 Rectángulo"/>
          <p:cNvSpPr>
            <a:spLocks noChangeArrowheads="1"/>
          </p:cNvSpPr>
          <p:nvPr/>
        </p:nvSpPr>
        <p:spPr bwMode="auto">
          <a:xfrm>
            <a:off x="684213" y="4652963"/>
            <a:ext cx="7704137"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_tradnl">
                <a:solidFill>
                  <a:srgbClr val="CEEAB0"/>
                </a:solidFill>
              </a:rPr>
              <a:t>Considerada como un bastión del pasado, la Edad Media se ha resistido demasiado a retirarse en la Isla de Sark. Hoy, el turismo tímidamente reemplaza los ingresos económicos que antes se basaban en la agricultura.</a:t>
            </a:r>
          </a:p>
        </p:txBody>
      </p:sp>
      <p:pic>
        <p:nvPicPr>
          <p:cNvPr id="52227" name="2 Imagen" descr="Imagen2frtu.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87675" y="404813"/>
            <a:ext cx="3254375" cy="411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1 Imagen" descr="Imagen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77825"/>
            <a:ext cx="9144000" cy="610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4274" name="1 Imagen" descr="Imagen10.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2425" y="446088"/>
            <a:ext cx="8439150" cy="596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5298" name="2 Imagen" descr="Imagen6.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203200"/>
            <a:ext cx="9144000" cy="645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6322" name="4 Imagen" descr="Imagen7.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2088" y="338138"/>
            <a:ext cx="8759825" cy="618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7346" name="1 Imagen" descr="Imagen2dej.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0525" y="292100"/>
            <a:ext cx="8362950" cy="627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8370" name="2 Imagen" descr="Imagengr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9394" name="3 Imagen" descr="Imagen2w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76238"/>
            <a:ext cx="9144000" cy="610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0418" name="2 Imagen" descr="Imagen40.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6225" y="200025"/>
            <a:ext cx="8591550" cy="645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42" name="1 Imagen" descr="Imagen2yiu.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4013" y="265113"/>
            <a:ext cx="8435975" cy="632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2466" name="2 Imagen" descr="Imagen1ds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79413"/>
            <a:ext cx="9144000" cy="609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3490" name="3 Imagen" descr="Imagen39.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4975" y="319088"/>
            <a:ext cx="8274050" cy="621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4514" name="2 Imagen" descr="Imagen2d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73063"/>
            <a:ext cx="9144000" cy="611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5538" name="1 Rectángulo"/>
          <p:cNvSpPr>
            <a:spLocks noChangeArrowheads="1"/>
          </p:cNvSpPr>
          <p:nvPr/>
        </p:nvSpPr>
        <p:spPr bwMode="auto">
          <a:xfrm>
            <a:off x="827088" y="2349500"/>
            <a:ext cx="74168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_tradnl">
                <a:solidFill>
                  <a:srgbClr val="CEEAB0"/>
                </a:solidFill>
              </a:rPr>
              <a:t>Hasta el 2008, todo funcionaba con un esquema de terratenientes bajo el control de un jefe de gobierno con el título de Seigneur, (en el caso femenino es </a:t>
            </a:r>
            <a:r>
              <a:rPr lang="es-ES_tradnl" i="1">
                <a:solidFill>
                  <a:srgbClr val="CEEAB0"/>
                </a:solidFill>
              </a:rPr>
              <a:t>Dame</a:t>
            </a:r>
            <a:r>
              <a:rPr lang="es-ES_tradnl">
                <a:solidFill>
                  <a:srgbClr val="CEEAB0"/>
                </a:solidFill>
              </a:rPr>
              <a:t> de Sark), siendo un título hereditario. Dueño absoluto de todo lo que llegase a la costa de las islas en un naufragio, era el único que podía poseer palomas y pichones, así como la explotación de ciertos derechos mineros en la isla. El cambio y la democratización tan retrasada, no ha estado ajena a los problemas.</a:t>
            </a:r>
          </a:p>
        </p:txBody>
      </p:sp>
    </p:spTree>
  </p:cSld>
  <p:clrMapOvr>
    <a:masterClrMapping/>
  </p:clrMapOvr>
  <p:transition spd="med">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6562" name="2 Imagen" descr="Imagen2z.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13" y="441325"/>
            <a:ext cx="8918575" cy="597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3" name="4 Rectángulo"/>
          <p:cNvSpPr>
            <a:spLocks noChangeArrowheads="1"/>
          </p:cNvSpPr>
          <p:nvPr/>
        </p:nvSpPr>
        <p:spPr bwMode="auto">
          <a:xfrm>
            <a:off x="0" y="6381750"/>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_tradnl" sz="2000" i="1">
                <a:solidFill>
                  <a:srgbClr val="CEEAB0"/>
                </a:solidFill>
              </a:rPr>
              <a:t>La Seigneurie, el castillo feudal de Sark</a:t>
            </a:r>
            <a:endParaRPr lang="es-ES_tradnl" sz="2000"/>
          </a:p>
        </p:txBody>
      </p:sp>
    </p:spTree>
  </p:cSld>
  <p:clrMapOvr>
    <a:masterClrMapping/>
  </p:clrMapOvr>
  <p:transition spd="slow">
    <p:zo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7586" name="1 Imagen" descr="Imagen2fsw.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1313" y="255588"/>
            <a:ext cx="8461375" cy="634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587" name="3 Rectángulo"/>
          <p:cNvSpPr>
            <a:spLocks noChangeArrowheads="1"/>
          </p:cNvSpPr>
          <p:nvPr/>
        </p:nvSpPr>
        <p:spPr bwMode="auto">
          <a:xfrm>
            <a:off x="0" y="6211888"/>
            <a:ext cx="9144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_tradnl" sz="1800" i="1">
                <a:solidFill>
                  <a:srgbClr val="CEEAB0"/>
                </a:solidFill>
              </a:rPr>
              <a:t>Jardines de La Seigneurie</a:t>
            </a:r>
          </a:p>
        </p:txBody>
      </p:sp>
    </p:spTree>
  </p:cSld>
  <p:clrMapOvr>
    <a:masterClrMapping/>
  </p:clrMapOvr>
  <p:transition spd="slow">
    <p:zo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4 Imagen" descr="Imagen2bf.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04813"/>
            <a:ext cx="4548188" cy="606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Imagen2gt.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95813" y="404813"/>
            <a:ext cx="4548187" cy="606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a:spLocks noChangeArrowheads="1"/>
          </p:cNvSpPr>
          <p:nvPr/>
        </p:nvSpPr>
        <p:spPr bwMode="auto">
          <a:xfrm>
            <a:off x="0" y="6396038"/>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r>
              <a:rPr lang="es-ES_tradnl" sz="2000" i="1">
                <a:solidFill>
                  <a:srgbClr val="D1FFD1"/>
                </a:solidFill>
              </a:rPr>
              <a:t>Palomar</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1000"/>
                                        <p:tgtEl>
                                          <p:spTgt spid="5"/>
                                        </p:tgtEl>
                                      </p:cBhvr>
                                    </p:animEffect>
                                  </p:childTnLst>
                                </p:cTn>
                              </p:par>
                            </p:childTnLst>
                          </p:cTn>
                        </p:par>
                        <p:par>
                          <p:cTn id="8" fill="hold" nodeType="afterGroup">
                            <p:stCondLst>
                              <p:cond delay="1000"/>
                            </p:stCondLst>
                            <p:childTnLst>
                              <p:par>
                                <p:cTn id="9" presetID="55"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000" fill="hold"/>
                                        <p:tgtEl>
                                          <p:spTgt spid="6"/>
                                        </p:tgtEl>
                                        <p:attrNameLst>
                                          <p:attrName>ppt_w</p:attrName>
                                        </p:attrNameLst>
                                      </p:cBhvr>
                                      <p:tavLst>
                                        <p:tav tm="0">
                                          <p:val>
                                            <p:strVal val="#ppt_w*0.70"/>
                                          </p:val>
                                        </p:tav>
                                        <p:tav tm="100000">
                                          <p:val>
                                            <p:strVal val="#ppt_w"/>
                                          </p:val>
                                        </p:tav>
                                      </p:tavLst>
                                    </p:anim>
                                    <p:anim calcmode="lin" valueType="num">
                                      <p:cBhvr>
                                        <p:cTn id="12" dur="1000" fill="hold"/>
                                        <p:tgtEl>
                                          <p:spTgt spid="6"/>
                                        </p:tgtEl>
                                        <p:attrNameLst>
                                          <p:attrName>ppt_h</p:attrName>
                                        </p:attrNameLst>
                                      </p:cBhvr>
                                      <p:tavLst>
                                        <p:tav tm="0">
                                          <p:val>
                                            <p:strVal val="#ppt_h"/>
                                          </p:val>
                                        </p:tav>
                                        <p:tav tm="100000">
                                          <p:val>
                                            <p:strVal val="#ppt_h"/>
                                          </p:val>
                                        </p:tav>
                                      </p:tavLst>
                                    </p:anim>
                                    <p:animEffect transition="in" filter="fade">
                                      <p:cBhvr>
                                        <p:cTn id="13" dur="1000"/>
                                        <p:tgtEl>
                                          <p:spTgt spid="6"/>
                                        </p:tgtEl>
                                      </p:cBhvr>
                                    </p:animEffect>
                                  </p:childTnLst>
                                </p:cTn>
                              </p:par>
                              <p:par>
                                <p:cTn id="14" presetID="55"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1000" fill="hold"/>
                                        <p:tgtEl>
                                          <p:spTgt spid="7"/>
                                        </p:tgtEl>
                                        <p:attrNameLst>
                                          <p:attrName>ppt_w</p:attrName>
                                        </p:attrNameLst>
                                      </p:cBhvr>
                                      <p:tavLst>
                                        <p:tav tm="0">
                                          <p:val>
                                            <p:strVal val="#ppt_w*0.70"/>
                                          </p:val>
                                        </p:tav>
                                        <p:tav tm="100000">
                                          <p:val>
                                            <p:strVal val="#ppt_w"/>
                                          </p:val>
                                        </p:tav>
                                      </p:tavLst>
                                    </p:anim>
                                    <p:anim calcmode="lin" valueType="num">
                                      <p:cBhvr>
                                        <p:cTn id="17" dur="1000" fill="hold"/>
                                        <p:tgtEl>
                                          <p:spTgt spid="7"/>
                                        </p:tgtEl>
                                        <p:attrNameLst>
                                          <p:attrName>ppt_h</p:attrName>
                                        </p:attrNameLst>
                                      </p:cBhvr>
                                      <p:tavLst>
                                        <p:tav tm="0">
                                          <p:val>
                                            <p:strVal val="#ppt_h"/>
                                          </p:val>
                                        </p:tav>
                                        <p:tav tm="100000">
                                          <p:val>
                                            <p:strVal val="#ppt_h"/>
                                          </p:val>
                                        </p:tav>
                                      </p:tavLst>
                                    </p:anim>
                                    <p:animEffect transition="in" filter="fade">
                                      <p:cBhvr>
                                        <p:cTn id="18"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1 Imagen" descr="Imagen1ag.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77825"/>
            <a:ext cx="9144000" cy="610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0658" name="1 Imagen" descr="Imagen9.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0363" y="458788"/>
            <a:ext cx="8423275" cy="594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2 Imagen" descr="Imagen2bnhy.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4013" y="265113"/>
            <a:ext cx="8435975" cy="632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2706" name="3 Imagen" descr="Imagen1xcc.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66713"/>
            <a:ext cx="9144000" cy="612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1 Imagen" descr="Imagen1ai.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33375"/>
            <a:ext cx="4178300" cy="6262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Imagen1as.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202113" y="333375"/>
            <a:ext cx="4941887" cy="6262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1000"/>
                                        <p:tgtEl>
                                          <p:spTgt spid="2"/>
                                        </p:tgtEl>
                                      </p:cBhvr>
                                    </p:animEffect>
                                  </p:childTnLst>
                                </p:cTn>
                              </p:par>
                            </p:childTnLst>
                          </p:cTn>
                        </p:par>
                        <p:par>
                          <p:cTn id="8" fill="hold" nodeType="afterGroup">
                            <p:stCondLst>
                              <p:cond delay="1000"/>
                            </p:stCondLst>
                            <p:childTnLst>
                              <p:par>
                                <p:cTn id="9" presetID="55"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strVal val="#ppt_w*0.70"/>
                                          </p:val>
                                        </p:tav>
                                        <p:tav tm="100000">
                                          <p:val>
                                            <p:strVal val="#ppt_w"/>
                                          </p:val>
                                        </p:tav>
                                      </p:tavLst>
                                    </p:anim>
                                    <p:anim calcmode="lin" valueType="num">
                                      <p:cBhvr>
                                        <p:cTn id="12" dur="1000" fill="hold"/>
                                        <p:tgtEl>
                                          <p:spTgt spid="3"/>
                                        </p:tgtEl>
                                        <p:attrNameLst>
                                          <p:attrName>ppt_h</p:attrName>
                                        </p:attrNameLst>
                                      </p:cBhvr>
                                      <p:tavLst>
                                        <p:tav tm="0">
                                          <p:val>
                                            <p:strVal val="#ppt_h"/>
                                          </p:val>
                                        </p:tav>
                                        <p:tav tm="100000">
                                          <p:val>
                                            <p:strVal val="#ppt_h"/>
                                          </p:val>
                                        </p:tav>
                                      </p:tavLst>
                                    </p:anim>
                                    <p:animEffect transition="in" filter="fad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4754" name="1 Rectángulo"/>
          <p:cNvSpPr>
            <a:spLocks noChangeArrowheads="1"/>
          </p:cNvSpPr>
          <p:nvPr/>
        </p:nvSpPr>
        <p:spPr bwMode="auto">
          <a:xfrm>
            <a:off x="611188" y="4868863"/>
            <a:ext cx="792162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_tradnl">
                <a:solidFill>
                  <a:srgbClr val="CCCCFF"/>
                </a:solidFill>
              </a:rPr>
              <a:t>La cárcel de Sark se construyó en 1856. Con dos celdas y un baño está considerada la cárcel más pequeña del mundo. Sigue funcionando como prisión a día de hoy, para borrachos y desordenados. </a:t>
            </a:r>
            <a:br>
              <a:rPr lang="es-ES_tradnl">
                <a:solidFill>
                  <a:srgbClr val="CCCCFF"/>
                </a:solidFill>
              </a:rPr>
            </a:br>
            <a:r>
              <a:rPr lang="es-ES_tradnl">
                <a:solidFill>
                  <a:srgbClr val="CCCCFF"/>
                </a:solidFill>
              </a:rPr>
              <a:t/>
            </a:r>
            <a:br>
              <a:rPr lang="es-ES_tradnl">
                <a:solidFill>
                  <a:srgbClr val="CCCCFF"/>
                </a:solidFill>
              </a:rPr>
            </a:br>
            <a:endParaRPr lang="es-ES_tradnl">
              <a:solidFill>
                <a:srgbClr val="CCCCFF"/>
              </a:solidFill>
            </a:endParaRPr>
          </a:p>
        </p:txBody>
      </p:sp>
      <p:pic>
        <p:nvPicPr>
          <p:cNvPr id="74755" name="2 Imagen" descr="Imagen2aq.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76375" y="620713"/>
            <a:ext cx="6115050" cy="408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Imagen1tr.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36550" y="249238"/>
            <a:ext cx="8470900" cy="635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778" name="1 Rectángulo"/>
          <p:cNvSpPr>
            <a:spLocks noChangeArrowheads="1"/>
          </p:cNvSpPr>
          <p:nvPr/>
        </p:nvSpPr>
        <p:spPr bwMode="auto">
          <a:xfrm>
            <a:off x="611188" y="3716338"/>
            <a:ext cx="7848600"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_tradnl">
                <a:solidFill>
                  <a:srgbClr val="CEEAB0"/>
                </a:solidFill>
              </a:rPr>
              <a:t>Siendo que funciona como un territorio bajo soberanía británica, aunque de un modo autónomo, la Isla de Sark cuenta con su propia selección de fútbol que participa en los Juegos de las Islas donde compiten selecciones de ultramar, aunque con un historial catastrófico: han recibido 70 goles en sólo cuatro partidos.</a:t>
            </a:r>
          </a:p>
        </p:txBody>
      </p:sp>
      <p:pic>
        <p:nvPicPr>
          <p:cNvPr id="75779" name="3 Imagen" descr="Imagen1r.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59113" y="1628775"/>
            <a:ext cx="2592387" cy="1560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6802" name="3 Imagen" descr="Imagen1s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66713"/>
            <a:ext cx="9144000" cy="612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7826" name="3 Imagen" descr="Imagen2r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8138" y="249238"/>
            <a:ext cx="8467725" cy="635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8850" name="3 Imagen" descr="Imagen30.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2425" y="446088"/>
            <a:ext cx="8439150" cy="596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9874" name="2 Imagen" descr="aImagen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7013" y="168275"/>
            <a:ext cx="8689975" cy="652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MasterSp="0">
  <p:cSld>
    <p:bg>
      <p:bgPr>
        <a:solidFill>
          <a:srgbClr val="000E2A"/>
        </a:solidFill>
        <a:effectLst/>
      </p:bgPr>
    </p:bg>
    <p:spTree>
      <p:nvGrpSpPr>
        <p:cNvPr id="1" name=""/>
        <p:cNvGrpSpPr/>
        <p:nvPr/>
      </p:nvGrpSpPr>
      <p:grpSpPr>
        <a:xfrm>
          <a:off x="0" y="0"/>
          <a:ext cx="0" cy="0"/>
          <a:chOff x="0" y="0"/>
          <a:chExt cx="0" cy="0"/>
        </a:xfrm>
      </p:grpSpPr>
      <p:pic>
        <p:nvPicPr>
          <p:cNvPr id="80898" name="1 Imagen" descr="Imagen4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620713"/>
            <a:ext cx="9144000"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Imagen2ñop.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635375" y="6165850"/>
            <a:ext cx="1906588"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5373216"/>
            <a:ext cx="9144000" cy="923330"/>
          </a:xfrm>
          <a:prstGeom prst="rect">
            <a:avLst/>
          </a:prstGeom>
          <a:noFill/>
        </p:spPr>
        <p:txBody>
          <a:bodyPr>
            <a:spAutoFit/>
          </a:bodyPr>
          <a:lstStyle/>
          <a:p>
            <a:pPr>
              <a:defRPr/>
            </a:pPr>
            <a:r>
              <a:rPr lang="es-ES" sz="5400" b="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Berlin Sans FB" pitchFamily="34" charset="0"/>
              </a:rPr>
              <a:t>Fin</a:t>
            </a: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par>
                                <p:cTn id="10" presetID="55"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strVal val="#ppt_w*0.70"/>
                                          </p:val>
                                        </p:tav>
                                        <p:tav tm="100000">
                                          <p:val>
                                            <p:strVal val="#ppt_w"/>
                                          </p:val>
                                        </p:tav>
                                      </p:tavLst>
                                    </p:anim>
                                    <p:anim calcmode="lin" valueType="num">
                                      <p:cBhvr>
                                        <p:cTn id="13" dur="1000" fill="hold"/>
                                        <p:tgtEl>
                                          <p:spTgt spid="3"/>
                                        </p:tgtEl>
                                        <p:attrNameLst>
                                          <p:attrName>ppt_h</p:attrName>
                                        </p:attrNameLst>
                                      </p:cBhvr>
                                      <p:tavLst>
                                        <p:tav tm="0">
                                          <p:val>
                                            <p:strVal val="#ppt_h"/>
                                          </p:val>
                                        </p:tav>
                                        <p:tav tm="100000">
                                          <p:val>
                                            <p:strVal val="#ppt_h"/>
                                          </p:val>
                                        </p:tav>
                                      </p:tavLst>
                                    </p:anim>
                                    <p:animEffect transition="in" filter="fade">
                                      <p:cBhvr>
                                        <p:cTn id="1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8192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a:endParaRPr lang="es-ES" sz="1800" b="0">
              <a:solidFill>
                <a:srgbClr val="000000"/>
              </a:solidFill>
              <a:latin typeface="Arial" charset="0"/>
            </a:endParaRPr>
          </a:p>
        </p:txBody>
      </p:sp>
      <p:sp>
        <p:nvSpPr>
          <p:cNvPr id="8192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a:endParaRPr lang="es-ES" sz="1800" b="0">
              <a:solidFill>
                <a:srgbClr val="000000"/>
              </a:solidFill>
              <a:latin typeface="Arial" charset="0"/>
            </a:endParaRPr>
          </a:p>
        </p:txBody>
      </p:sp>
      <p:sp>
        <p:nvSpPr>
          <p:cNvPr id="8192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a:endParaRPr lang="es-ES" sz="1800" b="0">
              <a:solidFill>
                <a:srgbClr val="000000"/>
              </a:solidFill>
              <a:latin typeface="Arial" charset="0"/>
            </a:endParaRPr>
          </a:p>
        </p:txBody>
      </p:sp>
      <p:sp>
        <p:nvSpPr>
          <p:cNvPr id="81925" name="AutoShape 6" descr="postit"/>
          <p:cNvSpPr>
            <a:spLocks noChangeAspect="1" noChangeArrowheads="1"/>
          </p:cNvSpPr>
          <p:nvPr/>
        </p:nvSpPr>
        <p:spPr bwMode="auto">
          <a:xfrm>
            <a:off x="4191000" y="22098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a:endParaRPr lang="es-ES" sz="1800" b="0">
              <a:solidFill>
                <a:srgbClr val="000000"/>
              </a:solidFill>
              <a:latin typeface="Arial" charset="0"/>
            </a:endParaRPr>
          </a:p>
        </p:txBody>
      </p:sp>
      <p:pic>
        <p:nvPicPr>
          <p:cNvPr id="81926"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1927" name="Text Box 11"/>
          <p:cNvSpPr txBox="1">
            <a:spLocks noChangeArrowheads="1"/>
          </p:cNvSpPr>
          <p:nvPr/>
        </p:nvSpPr>
        <p:spPr bwMode="auto">
          <a:xfrm>
            <a:off x="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spcBef>
                <a:spcPct val="50000"/>
              </a:spcBef>
            </a:pPr>
            <a:r>
              <a:rPr lang="es-ES_tradnl" sz="1200">
                <a:solidFill>
                  <a:srgbClr val="04265C"/>
                </a:solidFill>
                <a:latin typeface="Berlin Sans FB Demi" pitchFamily="34" charset="0"/>
              </a:rPr>
              <a:t>Si deseas recibir pps periódicamente en tu correo electrónico subscríbete aquí: </a:t>
            </a:r>
          </a:p>
        </p:txBody>
      </p:sp>
      <p:pic>
        <p:nvPicPr>
          <p:cNvPr id="81928"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4572000"/>
            <a:ext cx="25400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29"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algn="l" eaLnBrk="1" hangingPunct="1">
              <a:spcBef>
                <a:spcPct val="50000"/>
              </a:spcBef>
            </a:pPr>
            <a:endParaRPr lang="es-ES" sz="1800" b="0">
              <a:solidFill>
                <a:srgbClr val="000000"/>
              </a:solidFill>
              <a:latin typeface="Arial" charset="0"/>
            </a:endParaRPr>
          </a:p>
        </p:txBody>
      </p:sp>
      <p:graphicFrame>
        <p:nvGraphicFramePr>
          <p:cNvPr id="11701" name="Group 437"/>
          <p:cNvGraphicFramePr>
            <a:graphicFrameLocks noGrp="1"/>
          </p:cNvGraphicFramePr>
          <p:nvPr/>
        </p:nvGraphicFramePr>
        <p:xfrm>
          <a:off x="5029200" y="3352800"/>
          <a:ext cx="3200400" cy="1536700"/>
        </p:xfrm>
        <a:graphic>
          <a:graphicData uri="http://schemas.openxmlformats.org/drawingml/2006/table">
            <a:tbl>
              <a:tblPr/>
              <a:tblGrid>
                <a:gridCol w="1106488"/>
                <a:gridCol w="1046162"/>
                <a:gridCol w="1047750"/>
              </a:tblGrid>
              <a:tr h="36583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54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6583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8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81952" name="Text Box 386"/>
          <p:cNvSpPr txBox="1">
            <a:spLocks noChangeArrowheads="1"/>
          </p:cNvSpPr>
          <p:nvPr/>
        </p:nvSpPr>
        <p:spPr bwMode="auto">
          <a:xfrm>
            <a:off x="9144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spcBef>
                <a:spcPct val="50000"/>
              </a:spcBef>
            </a:pPr>
            <a:r>
              <a:rPr lang="es-ES_tradnl" sz="1800" u="sng">
                <a:solidFill>
                  <a:srgbClr val="04265C"/>
                </a:solidFill>
                <a:latin typeface="Berlin Sans FB Demi" pitchFamily="34" charset="0"/>
              </a:rPr>
              <a:t>Propia Creación</a:t>
            </a:r>
          </a:p>
        </p:txBody>
      </p:sp>
      <p:sp>
        <p:nvSpPr>
          <p:cNvPr id="81953" name="Text Box 387"/>
          <p:cNvSpPr txBox="1">
            <a:spLocks noChangeArrowheads="1"/>
          </p:cNvSpPr>
          <p:nvPr/>
        </p:nvSpPr>
        <p:spPr bwMode="auto">
          <a:xfrm>
            <a:off x="50292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spcBef>
                <a:spcPct val="50000"/>
              </a:spcBef>
            </a:pPr>
            <a:r>
              <a:rPr lang="es-ES_tradnl" sz="1800"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650"/>
        </p:xfrm>
        <a:graphic>
          <a:graphicData uri="http://schemas.openxmlformats.org/drawingml/2006/table">
            <a:tbl>
              <a:tblPr/>
              <a:tblGrid>
                <a:gridCol w="1106488"/>
                <a:gridCol w="1046162"/>
                <a:gridCol w="1047750"/>
              </a:tblGrid>
              <a:tr h="36569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marT="45702" marB="4570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marT="45702" marB="4570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marT="45702" marB="4570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312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T="45702" marB="4570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marT="45702" marB="4570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marT="45702" marB="4570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6569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marT="45702" marB="4570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marT="45702" marB="4570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marT="45702" marB="4570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312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T="45702" marB="4570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marT="45702" marB="4570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T="45702" marB="4570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81976"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1977" name="Text Box 417"/>
          <p:cNvSpPr txBox="1">
            <a:spLocks noChangeArrowheads="1"/>
          </p:cNvSpPr>
          <p:nvPr/>
        </p:nvSpPr>
        <p:spPr bwMode="auto">
          <a:xfrm>
            <a:off x="15240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rgbClr val="FFFF00"/>
                </a:solidFill>
                <a:latin typeface="Times New Roman" pitchFamily="18" charset="0"/>
              </a:defRPr>
            </a:lvl1pPr>
            <a:lvl2pPr marL="742950" indent="-285750" eaLnBrk="0" hangingPunct="0">
              <a:defRPr sz="2400" b="1">
                <a:solidFill>
                  <a:srgbClr val="FFFF00"/>
                </a:solidFill>
                <a:latin typeface="Times New Roman" pitchFamily="18" charset="0"/>
              </a:defRPr>
            </a:lvl2pPr>
            <a:lvl3pPr marL="1143000" indent="-228600" eaLnBrk="0" hangingPunct="0">
              <a:defRPr sz="2400" b="1">
                <a:solidFill>
                  <a:srgbClr val="FFFF00"/>
                </a:solidFill>
                <a:latin typeface="Times New Roman" pitchFamily="18" charset="0"/>
              </a:defRPr>
            </a:lvl3pPr>
            <a:lvl4pPr marL="1600200" indent="-228600" eaLnBrk="0" hangingPunct="0">
              <a:defRPr sz="2400" b="1">
                <a:solidFill>
                  <a:srgbClr val="FFFF00"/>
                </a:solidFill>
                <a:latin typeface="Times New Roman" pitchFamily="18" charset="0"/>
              </a:defRPr>
            </a:lvl4pPr>
            <a:lvl5pPr marL="2057400" indent="-228600" eaLnBrk="0" hangingPunct="0">
              <a:defRPr sz="2400" b="1">
                <a:solidFill>
                  <a:srgbClr val="FFFF00"/>
                </a:solidFill>
                <a:latin typeface="Times New Roman" pitchFamily="18" charset="0"/>
              </a:defRPr>
            </a:lvl5pPr>
            <a:lvl6pPr marL="2514600" indent="-228600" algn="ctr" eaLnBrk="0" fontAlgn="base" hangingPunct="0">
              <a:spcBef>
                <a:spcPct val="0"/>
              </a:spcBef>
              <a:spcAft>
                <a:spcPct val="0"/>
              </a:spcAft>
              <a:defRPr sz="2400" b="1">
                <a:solidFill>
                  <a:srgbClr val="FFFF00"/>
                </a:solidFill>
                <a:latin typeface="Times New Roman" pitchFamily="18" charset="0"/>
              </a:defRPr>
            </a:lvl6pPr>
            <a:lvl7pPr marL="2971800" indent="-228600" algn="ctr" eaLnBrk="0" fontAlgn="base" hangingPunct="0">
              <a:spcBef>
                <a:spcPct val="0"/>
              </a:spcBef>
              <a:spcAft>
                <a:spcPct val="0"/>
              </a:spcAft>
              <a:defRPr sz="2400" b="1">
                <a:solidFill>
                  <a:srgbClr val="FFFF00"/>
                </a:solidFill>
                <a:latin typeface="Times New Roman" pitchFamily="18" charset="0"/>
              </a:defRPr>
            </a:lvl7pPr>
            <a:lvl8pPr marL="3429000" indent="-228600" algn="ctr" eaLnBrk="0" fontAlgn="base" hangingPunct="0">
              <a:spcBef>
                <a:spcPct val="0"/>
              </a:spcBef>
              <a:spcAft>
                <a:spcPct val="0"/>
              </a:spcAft>
              <a:defRPr sz="2400" b="1">
                <a:solidFill>
                  <a:srgbClr val="FFFF00"/>
                </a:solidFill>
                <a:latin typeface="Times New Roman" pitchFamily="18" charset="0"/>
              </a:defRPr>
            </a:lvl8pPr>
            <a:lvl9pPr marL="3886200" indent="-228600" algn="ctr" eaLnBrk="0" fontAlgn="base" hangingPunct="0">
              <a:spcBef>
                <a:spcPct val="0"/>
              </a:spcBef>
              <a:spcAft>
                <a:spcPct val="0"/>
              </a:spcAft>
              <a:defRPr sz="2400" b="1">
                <a:solidFill>
                  <a:srgbClr val="FFFF00"/>
                </a:solidFill>
                <a:latin typeface="Times New Roman" pitchFamily="18" charset="0"/>
              </a:defRPr>
            </a:lvl9pPr>
          </a:lstStyle>
          <a:p>
            <a:pPr eaLnBrk="1" hangingPunct="1">
              <a:spcBef>
                <a:spcPct val="50000"/>
              </a:spcBef>
            </a:pPr>
            <a:r>
              <a:rPr lang="es-ES_tradnl" sz="180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influence de la couleur">
  <a:themeElements>
    <a:clrScheme name="L'influence de la couleur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fontScheme name="L'influence de la couleur">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CA" sz="2400" b="1" i="0" u="none" strike="noStrike" cap="none" normalizeH="0" baseline="0" smtClean="0">
            <a:ln>
              <a:noFill/>
            </a:ln>
            <a:solidFill>
              <a:srgbClr val="FFFF00"/>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CA" sz="2400" b="1" i="0" u="none" strike="noStrike" cap="none" normalizeH="0" baseline="0" smtClean="0">
            <a:ln>
              <a:noFill/>
            </a:ln>
            <a:solidFill>
              <a:srgbClr val="FFFF00"/>
            </a:solidFill>
            <a:effectLst/>
            <a:latin typeface="Times New Roman" pitchFamily="18" charset="0"/>
          </a:defRPr>
        </a:defPPr>
      </a:lstStyle>
    </a:lnDef>
  </a:objectDefaults>
  <a:extraClrSchemeLst>
    <a:extraClrScheme>
      <a:clrScheme name="L'influence de la couleur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L'influence de la couleur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L'influence de la couleur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L'influence de la couleur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L'influence de la couleur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L'influence de la couleur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L'influence de la couleur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L'influence de la couleur</Template>
  <TotalTime>348</TotalTime>
  <Words>641</Words>
  <Application>Microsoft Office PowerPoint</Application>
  <PresentationFormat>Presentación en pantalla (4:3)</PresentationFormat>
  <Paragraphs>114</Paragraphs>
  <Slides>66</Slides>
  <Notes>65</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66</vt:i4>
      </vt:variant>
    </vt:vector>
  </HeadingPairs>
  <TitlesOfParts>
    <vt:vector size="72" baseType="lpstr">
      <vt:lpstr>Times New Roman</vt:lpstr>
      <vt:lpstr>Arial</vt:lpstr>
      <vt:lpstr>Elephant</vt:lpstr>
      <vt:lpstr>Berlin Sans FB Demi</vt:lpstr>
      <vt:lpstr>L'influence de la couleur</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Marc Albert</dc:creator>
  <cp:lastModifiedBy>Tity</cp:lastModifiedBy>
  <cp:revision>14</cp:revision>
  <dcterms:created xsi:type="dcterms:W3CDTF">2006-11-11T22:55:54Z</dcterms:created>
  <dcterms:modified xsi:type="dcterms:W3CDTF">2014-05-20T18:50:13Z</dcterms:modified>
  <cp:contentStatus/>
</cp:coreProperties>
</file>