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PRghc+8Mog7S2EAol2pjyA==" hashData="S/Li6GLQvUOkbOj/3O5mNZaCW5o="/>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20"/>
    <p:restoredTop sz="94660"/>
  </p:normalViewPr>
  <p:slideViewPr>
    <p:cSldViewPr>
      <p:cViewPr varScale="1">
        <p:scale>
          <a:sx n="74" d="100"/>
          <a:sy n="74" d="100"/>
        </p:scale>
        <p:origin x="-876" y="-90"/>
      </p:cViewPr>
      <p:guideLst>
        <p:guide orient="horz" pos="2160"/>
        <p:guide pos="288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slide" Target="slides/slide72.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viewProps" Target="viewProps.xml"/><Relationship Id="rId7" Type="http://schemas.openxmlformats.org/officeDocument/2006/relationships/slide" Target="slides/slide5.xml"/><Relationship Id="rId71" Type="http://schemas.openxmlformats.org/officeDocument/2006/relationships/slide" Target="slides/slide69.xml"/><Relationship Id="rId2" Type="http://schemas.openxmlformats.org/officeDocument/2006/relationships/slideMaster" Target="slideMasters/slideMaster2.xml"/><Relationship Id="rId29" Type="http://schemas.openxmlformats.org/officeDocument/2006/relationships/slide" Target="slides/slide2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19989466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175593140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2670424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19676965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26838001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23141368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416313648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34009939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6885254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16417114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AB52FAA2-A54A-4DDC-A8E4-9BE35FB99DE6}" type="datetimeFigureOut">
              <a:rPr lang="es-ES" smtClean="0"/>
              <a:t>25/05/2022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E7C6BA82-0227-4929-A542-FF1D389A248D}" type="slidenum">
              <a:rPr lang="es-ES" smtClean="0"/>
              <a:t>‹Nº›</a:t>
            </a:fld>
            <a:endParaRPr lang="es-ES"/>
          </a:p>
        </p:txBody>
      </p:sp>
    </p:spTree>
    <p:extLst>
      <p:ext uri="{BB962C8B-B14F-4D97-AF65-F5344CB8AC3E}">
        <p14:creationId xmlns:p14="http://schemas.microsoft.com/office/powerpoint/2010/main" val="426235656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extLst>
      <p:ext uri="{BB962C8B-B14F-4D97-AF65-F5344CB8AC3E}">
        <p14:creationId xmlns:p14="http://schemas.microsoft.com/office/powerpoint/2010/main" val="19928101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B52FAA2-A54A-4DDC-A8E4-9BE35FB99DE6}" type="datetimeFigureOut">
              <a:rPr lang="es-ES" smtClean="0"/>
              <a:t>25/05/2022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7C6BA82-0227-4929-A542-FF1D389A248D}" type="slidenum">
              <a:rPr lang="es-ES" smtClean="0"/>
              <a:t>‹Nº›</a:t>
            </a:fld>
            <a:endParaRPr lang="es-ES"/>
          </a:p>
        </p:txBody>
      </p:sp>
    </p:spTree>
    <p:extLst>
      <p:ext uri="{BB962C8B-B14F-4D97-AF65-F5344CB8AC3E}">
        <p14:creationId xmlns:p14="http://schemas.microsoft.com/office/powerpoint/2010/main" val="26749435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sl.wikipedia.org/wiki/Slika:Velika_jezera.jpg" TargetMode="External"/><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5.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8" Type="http://schemas.openxmlformats.org/officeDocument/2006/relationships/image" Target="../media/image78.png"/><Relationship Id="rId13" Type="http://schemas.openxmlformats.org/officeDocument/2006/relationships/hyperlink" Target="https://vk.com/mispps" TargetMode="External"/><Relationship Id="rId3" Type="http://schemas.openxmlformats.org/officeDocument/2006/relationships/image" Target="../media/image75.png"/><Relationship Id="rId7" Type="http://schemas.openxmlformats.org/officeDocument/2006/relationships/hyperlink" Target="https://www.facebook.com/mispps" TargetMode="External"/><Relationship Id="rId12" Type="http://schemas.openxmlformats.org/officeDocument/2006/relationships/image" Target="../media/image80.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77.png"/><Relationship Id="rId11" Type="http://schemas.openxmlformats.org/officeDocument/2006/relationships/hyperlink" Target="https://plus.google.com/+Mispps/" TargetMode="External"/><Relationship Id="rId5" Type="http://schemas.openxmlformats.org/officeDocument/2006/relationships/image" Target="../media/image76.png"/><Relationship Id="rId10" Type="http://schemas.openxmlformats.org/officeDocument/2006/relationships/image" Target="../media/image79.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81.pn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050" name="4 CuadroTexto"/>
          <p:cNvSpPr txBox="1">
            <a:spLocks noChangeArrowheads="1"/>
          </p:cNvSpPr>
          <p:nvPr/>
        </p:nvSpPr>
        <p:spPr bwMode="auto">
          <a:xfrm>
            <a:off x="3821906" y="571501"/>
            <a:ext cx="2786063"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endParaRPr lang="fr-FR" altLang="sl-SI" sz="2400" b="1" i="1">
              <a:latin typeface="Cambria" pitchFamily="18" charset="0"/>
            </a:endParaRPr>
          </a:p>
        </p:txBody>
      </p:sp>
      <p:sp>
        <p:nvSpPr>
          <p:cNvPr id="2051" name="Rectangle 8"/>
          <p:cNvSpPr>
            <a:spLocks noChangeArrowheads="1"/>
          </p:cNvSpPr>
          <p:nvPr/>
        </p:nvSpPr>
        <p:spPr bwMode="auto">
          <a:xfrm>
            <a:off x="6261495" y="5946846"/>
            <a:ext cx="1568058"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pPr algn="ctr"/>
            <a:r>
              <a:rPr lang="en-AU" altLang="sl-SI" sz="2000" b="1">
                <a:solidFill>
                  <a:srgbClr val="CC3300"/>
                </a:solidFill>
                <a:latin typeface="Showcard Gothic" pitchFamily="82" charset="0"/>
              </a:rPr>
              <a:t>CLICK</a:t>
            </a:r>
          </a:p>
          <a:p>
            <a:pPr algn="ctr"/>
            <a:r>
              <a:rPr lang="en-AU" altLang="sl-SI" sz="2000" b="1">
                <a:solidFill>
                  <a:srgbClr val="CC3300"/>
                </a:solidFill>
                <a:latin typeface="Showcard Gothic" pitchFamily="82" charset="0"/>
              </a:rPr>
              <a:t>To Change</a:t>
            </a:r>
          </a:p>
        </p:txBody>
      </p:sp>
      <p:sp>
        <p:nvSpPr>
          <p:cNvPr id="2052" name="WordArt 22"/>
          <p:cNvSpPr>
            <a:spLocks noChangeArrowheads="1" noChangeShapeType="1" noTextEdit="1"/>
          </p:cNvSpPr>
          <p:nvPr/>
        </p:nvSpPr>
        <p:spPr bwMode="auto">
          <a:xfrm>
            <a:off x="2681288" y="1628775"/>
            <a:ext cx="3240881" cy="3240088"/>
          </a:xfrm>
          <a:prstGeom prst="rect">
            <a:avLst/>
          </a:prstGeom>
        </p:spPr>
        <p:txBody>
          <a:bodyPr wrap="none" fromWordArt="1">
            <a:prstTxWarp prst="textDeflate">
              <a:avLst>
                <a:gd name="adj" fmla="val 26227"/>
              </a:avLst>
            </a:prstTxWarp>
          </a:bodyPr>
          <a:lstStyle/>
          <a:p>
            <a:pPr algn="ctr"/>
            <a:r>
              <a:rPr lang="es-ES" sz="3600" kern="10">
                <a:ln w="9525">
                  <a:solidFill>
                    <a:srgbClr val="000000"/>
                  </a:solidFill>
                  <a:round/>
                  <a:headEnd/>
                  <a:tailEnd/>
                </a:ln>
                <a:solidFill>
                  <a:srgbClr val="000000"/>
                </a:solidFill>
                <a:latin typeface="Imprint MT Shadow"/>
              </a:rPr>
              <a:t>Copacabane </a:t>
            </a:r>
          </a:p>
          <a:p>
            <a:pPr algn="ctr"/>
            <a:r>
              <a:rPr lang="es-ES" sz="3600" kern="10">
                <a:ln w="9525">
                  <a:solidFill>
                    <a:srgbClr val="000000"/>
                  </a:solidFill>
                  <a:round/>
                  <a:headEnd/>
                  <a:tailEnd/>
                </a:ln>
                <a:solidFill>
                  <a:srgbClr val="000000"/>
                </a:solidFill>
                <a:latin typeface="Imprint MT Shadow"/>
              </a:rPr>
              <a:t>Strand </a:t>
            </a:r>
          </a:p>
          <a:p>
            <a:pPr algn="ctr"/>
            <a:r>
              <a:rPr lang="es-ES" sz="3600" kern="10">
                <a:ln w="9525">
                  <a:solidFill>
                    <a:srgbClr val="000000"/>
                  </a:solidFill>
                  <a:round/>
                  <a:headEnd/>
                  <a:tailEnd/>
                </a:ln>
                <a:solidFill>
                  <a:srgbClr val="000000"/>
                </a:solidFill>
                <a:latin typeface="Imprint MT Shadow"/>
              </a:rPr>
              <a:t>mehr</a:t>
            </a:r>
          </a:p>
        </p:txBody>
      </p:sp>
      <p:pic>
        <p:nvPicPr>
          <p:cNvPr id="2053"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p:nvPr/>
        </p:nvSpPr>
        <p:spPr>
          <a:xfrm>
            <a:off x="827584" y="982176"/>
            <a:ext cx="6672809" cy="4893647"/>
          </a:xfrm>
          <a:prstGeom prst="rect">
            <a:avLst/>
          </a:prstGeom>
          <a:noFill/>
        </p:spPr>
        <p:txBody>
          <a:bodyPr>
            <a:spAutoFit/>
          </a:bodyPr>
          <a:lstStyle/>
          <a:p>
            <a:pPr algn="ctr" fontAlgn="auto">
              <a:spcBef>
                <a:spcPts val="0"/>
              </a:spcBef>
              <a:spcAft>
                <a:spcPts val="0"/>
              </a:spcAft>
              <a:defRPr/>
            </a:pPr>
            <a:r>
              <a:rPr lang="es-ES" sz="6000" b="1" spc="-150" dirty="0">
                <a:ln w="13462">
                  <a:solidFill>
                    <a:schemeClr val="bg1"/>
                  </a:solidFill>
                  <a:prstDash val="solid"/>
                </a:ln>
                <a:solidFill>
                  <a:srgbClr val="00B0F0"/>
                </a:solidFill>
                <a:effectLst>
                  <a:outerShdw dist="38100" dir="2700000" algn="bl" rotWithShape="0">
                    <a:schemeClr val="accent5"/>
                  </a:outerShdw>
                </a:effectLst>
              </a:rPr>
              <a:t>USA - Isla de los Apóstoles </a:t>
            </a:r>
            <a:r>
              <a:rPr lang="es-ES" sz="6000" b="1" spc="-150" dirty="0" smtClean="0">
                <a:ln w="13462">
                  <a:solidFill>
                    <a:schemeClr val="bg1"/>
                  </a:solidFill>
                  <a:prstDash val="solid"/>
                </a:ln>
                <a:solidFill>
                  <a:srgbClr val="00B0F0"/>
                </a:solidFill>
                <a:effectLst>
                  <a:outerShdw dist="38100" dir="2700000" algn="bl" rotWithShape="0">
                    <a:schemeClr val="accent5"/>
                  </a:outerShdw>
                </a:effectLst>
              </a:rPr>
              <a:t>..</a:t>
            </a:r>
          </a:p>
          <a:p>
            <a:pPr algn="ctr" fontAlgn="auto">
              <a:spcBef>
                <a:spcPts val="0"/>
              </a:spcBef>
              <a:spcAft>
                <a:spcPts val="0"/>
              </a:spcAft>
              <a:defRPr/>
            </a:pPr>
            <a:r>
              <a:rPr lang="es-ES" sz="4800" b="1" spc="-150" dirty="0" smtClean="0">
                <a:ln w="13462">
                  <a:solidFill>
                    <a:schemeClr val="bg1"/>
                  </a:solidFill>
                  <a:prstDash val="solid"/>
                </a:ln>
                <a:solidFill>
                  <a:srgbClr val="00B0F0"/>
                </a:solidFill>
                <a:effectLst>
                  <a:outerShdw dist="38100" dir="2700000" algn="bl" rotWithShape="0">
                    <a:schemeClr val="accent5"/>
                  </a:outerShdw>
                </a:effectLst>
              </a:rPr>
              <a:t>A </a:t>
            </a:r>
            <a:r>
              <a:rPr lang="es-ES" sz="4800" b="1" spc="-150" dirty="0">
                <a:ln w="13462">
                  <a:solidFill>
                    <a:schemeClr val="bg1"/>
                  </a:solidFill>
                  <a:prstDash val="solid"/>
                </a:ln>
                <a:solidFill>
                  <a:srgbClr val="00B0F0"/>
                </a:solidFill>
                <a:effectLst>
                  <a:outerShdw dist="38100" dir="2700000" algn="bl" rotWithShape="0">
                    <a:schemeClr val="accent5"/>
                  </a:outerShdw>
                </a:effectLst>
              </a:rPr>
              <a:t>pesar de lo congelado</a:t>
            </a:r>
          </a:p>
          <a:p>
            <a:pPr algn="ctr" fontAlgn="auto">
              <a:spcBef>
                <a:spcPts val="0"/>
              </a:spcBef>
              <a:spcAft>
                <a:spcPts val="0"/>
              </a:spcAft>
              <a:defRPr/>
            </a:pPr>
            <a:r>
              <a:rPr lang="es-ES" sz="4800" b="1" spc="-150" dirty="0">
                <a:ln w="13462">
                  <a:solidFill>
                    <a:schemeClr val="bg1"/>
                  </a:solidFill>
                  <a:prstDash val="solid"/>
                </a:ln>
                <a:solidFill>
                  <a:srgbClr val="00B0F0"/>
                </a:solidFill>
                <a:effectLst>
                  <a:outerShdw dist="38100" dir="2700000" algn="bl" rotWithShape="0">
                    <a:schemeClr val="accent5"/>
                  </a:outerShdw>
                </a:effectLst>
              </a:rPr>
              <a:t>El lago superior</a:t>
            </a:r>
          </a:p>
          <a:p>
            <a:pPr algn="ctr" fontAlgn="auto">
              <a:spcBef>
                <a:spcPts val="0"/>
              </a:spcBef>
              <a:spcAft>
                <a:spcPts val="0"/>
              </a:spcAft>
              <a:defRPr/>
            </a:pPr>
            <a:r>
              <a:rPr lang="es-ES" sz="4800" b="1" spc="-150" dirty="0">
                <a:ln w="13462">
                  <a:solidFill>
                    <a:schemeClr val="bg1"/>
                  </a:solidFill>
                  <a:prstDash val="solid"/>
                </a:ln>
                <a:solidFill>
                  <a:srgbClr val="00B0F0"/>
                </a:solidFill>
                <a:effectLst>
                  <a:outerShdw dist="38100" dir="2700000" algn="bl" rotWithShape="0">
                    <a:schemeClr val="accent5"/>
                  </a:outerShdw>
                </a:effectLst>
              </a:rPr>
              <a:t> se ve </a:t>
            </a:r>
            <a:r>
              <a:rPr lang="es-ES" sz="4800" b="1" spc="-150" dirty="0" err="1">
                <a:ln w="13462">
                  <a:solidFill>
                    <a:schemeClr val="bg1"/>
                  </a:solidFill>
                  <a:prstDash val="solid"/>
                </a:ln>
                <a:solidFill>
                  <a:srgbClr val="00B0F0"/>
                </a:solidFill>
                <a:effectLst>
                  <a:outerShdw dist="38100" dir="2700000" algn="bl" rotWithShape="0">
                    <a:schemeClr val="accent5"/>
                  </a:outerShdw>
                </a:effectLst>
              </a:rPr>
              <a:t>increible</a:t>
            </a:r>
            <a:endParaRPr lang="es-ES" sz="4800" b="1" spc="-150" dirty="0">
              <a:ln w="13462">
                <a:solidFill>
                  <a:schemeClr val="bg1"/>
                </a:solidFill>
                <a:prstDash val="solid"/>
              </a:ln>
              <a:solidFill>
                <a:srgbClr val="00B0F0"/>
              </a:solidFill>
              <a:effectLst>
                <a:outerShdw dist="38100" dir="2700000" algn="bl" rotWithShape="0">
                  <a:schemeClr val="accent5"/>
                </a:outerShdw>
              </a:effectLst>
            </a:endParaRPr>
          </a:p>
          <a:p>
            <a:pPr algn="ctr" fontAlgn="auto">
              <a:spcBef>
                <a:spcPts val="0"/>
              </a:spcBef>
              <a:spcAft>
                <a:spcPts val="0"/>
              </a:spcAft>
              <a:defRPr/>
            </a:pPr>
            <a:r>
              <a:rPr lang="es-ES" sz="4800" b="1" spc="-150" dirty="0">
                <a:ln w="13462">
                  <a:solidFill>
                    <a:schemeClr val="bg1"/>
                  </a:solidFill>
                  <a:prstDash val="solid"/>
                </a:ln>
                <a:solidFill>
                  <a:srgbClr val="00B0F0"/>
                </a:solidFill>
                <a:effectLst>
                  <a:outerShdw dist="38100" dir="2700000" algn="bl" rotWithShape="0">
                    <a:schemeClr val="accent5"/>
                  </a:outerShdw>
                </a:effectLst>
              </a:rPr>
              <a:t>Cueva de hielo</a:t>
            </a:r>
            <a:endParaRPr lang="sl-SI" sz="4800" b="1" spc="-150" dirty="0">
              <a:ln w="13462">
                <a:solidFill>
                  <a:schemeClr val="bg1"/>
                </a:solidFill>
                <a:prstDash val="solid"/>
              </a:ln>
              <a:solidFill>
                <a:srgbClr val="00B0F0"/>
              </a:solidFill>
              <a:effectLst>
                <a:outerShdw dist="38100" dir="2700000" algn="bl" rotWithShape="0">
                  <a:schemeClr val="accent5"/>
                </a:outerShdw>
              </a:effectLst>
            </a:endParaRPr>
          </a:p>
        </p:txBody>
      </p:sp>
    </p:spTree>
    <p:extLst>
      <p:ext uri="{BB962C8B-B14F-4D97-AF65-F5344CB8AC3E}">
        <p14:creationId xmlns:p14="http://schemas.microsoft.com/office/powerpoint/2010/main" val="3496206578"/>
      </p:ext>
    </p:extLst>
  </p:cSld>
  <p:clrMapOvr>
    <a:masterClrMapping/>
  </p:clrMapOvr>
  <p:transition spd="slow">
    <p:wedge/>
    <p:sndAc>
      <p:stSnd loop="1">
        <p:snd r:embed="rId2" name="Patsy Cline - Life's Railway to heaven Country Gospel.wav"/>
      </p:stSnd>
    </p:sndAc>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itle 1"/>
          <p:cNvSpPr>
            <a:spLocks noGrp="1"/>
          </p:cNvSpPr>
          <p:nvPr>
            <p:ph type="title"/>
          </p:nvPr>
        </p:nvSpPr>
        <p:spPr/>
        <p:txBody>
          <a:bodyPr/>
          <a:lstStyle/>
          <a:p>
            <a:pPr eaLnBrk="1" hangingPunct="1"/>
            <a:endParaRPr lang="cs-CZ" altLang="cs-CZ" smtClean="0"/>
          </a:p>
        </p:txBody>
      </p:sp>
      <p:pic>
        <p:nvPicPr>
          <p:cNvPr id="30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59531" y="0"/>
            <a:ext cx="9203531" cy="6858000"/>
          </a:xfrm>
        </p:spPr>
      </p:pic>
    </p:spTree>
    <p:extLst>
      <p:ext uri="{BB962C8B-B14F-4D97-AF65-F5344CB8AC3E}">
        <p14:creationId xmlns:p14="http://schemas.microsoft.com/office/powerpoint/2010/main" val="145244946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p:cNvSpPr>
            <a:spLocks noGrp="1"/>
          </p:cNvSpPr>
          <p:nvPr>
            <p:ph type="title"/>
          </p:nvPr>
        </p:nvSpPr>
        <p:spPr/>
        <p:txBody>
          <a:bodyPr/>
          <a:lstStyle/>
          <a:p>
            <a:pPr eaLnBrk="1" hangingPunct="1"/>
            <a:endParaRPr lang="cs-CZ" altLang="cs-CZ" smtClean="0"/>
          </a:p>
        </p:txBody>
      </p:sp>
      <p:pic>
        <p:nvPicPr>
          <p:cNvPr id="4099" name="Picture 8"/>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91625" cy="6858000"/>
          </a:xfrm>
          <a:prstGeom prst="rect">
            <a:avLst/>
          </a:prstGeom>
          <a:solidFill>
            <a:srgbClr val="FFFF00"/>
          </a:solidFill>
          <a:ln>
            <a:noFill/>
          </a:ln>
          <a:extLst>
            <a:ext uri="{91240B29-F687-4F45-9708-019B960494DF}">
              <a14:hiddenLine xmlns:a14="http://schemas.microsoft.com/office/drawing/2010/main" w="9525">
                <a:solidFill>
                  <a:srgbClr val="000000"/>
                </a:solidFill>
                <a:miter lim="800000"/>
                <a:headEnd/>
                <a:tailEnd/>
              </a14:hiddenLine>
            </a:ext>
          </a:extLst>
        </p:spPr>
      </p:pic>
      <p:sp>
        <p:nvSpPr>
          <p:cNvPr id="11" name="Oval 10"/>
          <p:cNvSpPr/>
          <p:nvPr/>
        </p:nvSpPr>
        <p:spPr>
          <a:xfrm>
            <a:off x="2386013" y="895350"/>
            <a:ext cx="603647" cy="795338"/>
          </a:xfrm>
          <a:prstGeom prst="ellipse">
            <a:avLst/>
          </a:prstGeom>
          <a:solidFill>
            <a:srgbClr val="FFFF00"/>
          </a:solid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sl-SI"/>
          </a:p>
        </p:txBody>
      </p:sp>
      <p:sp>
        <p:nvSpPr>
          <p:cNvPr id="4102" name="TextBox 11"/>
          <p:cNvSpPr txBox="1">
            <a:spLocks noChangeArrowheads="1"/>
          </p:cNvSpPr>
          <p:nvPr/>
        </p:nvSpPr>
        <p:spPr bwMode="auto">
          <a:xfrm>
            <a:off x="1752601" y="1144589"/>
            <a:ext cx="132754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sl-SI" altLang="cs-CZ" sz="1800" b="1" i="1">
                <a:solidFill>
                  <a:schemeClr val="bg1"/>
                </a:solidFill>
              </a:rPr>
              <a:t>Apostle Islands</a:t>
            </a:r>
            <a:endParaRPr lang="sl-SI" altLang="cs-CZ" sz="1800" b="1">
              <a:solidFill>
                <a:schemeClr val="bg1"/>
              </a:solidFill>
            </a:endParaRPr>
          </a:p>
        </p:txBody>
      </p:sp>
    </p:spTree>
    <p:extLst>
      <p:ext uri="{BB962C8B-B14F-4D97-AF65-F5344CB8AC3E}">
        <p14:creationId xmlns:p14="http://schemas.microsoft.com/office/powerpoint/2010/main" val="184243215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pPr eaLnBrk="1" hangingPunct="1"/>
            <a:endParaRPr lang="cs-CZ" altLang="cs-CZ" smtClean="0"/>
          </a:p>
        </p:txBody>
      </p:sp>
      <p:pic>
        <p:nvPicPr>
          <p:cNvPr id="5123" name="Picture 5"/>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08935" y="0"/>
            <a:ext cx="4335065" cy="6921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4" name="Content Placeholder 8"/>
          <p:cNvSpPr>
            <a:spLocks noGrp="1"/>
          </p:cNvSpPr>
          <p:nvPr>
            <p:ph idx="1"/>
          </p:nvPr>
        </p:nvSpPr>
        <p:spPr/>
        <p:txBody>
          <a:bodyPr/>
          <a:lstStyle/>
          <a:p>
            <a:pPr eaLnBrk="1" hangingPunct="1"/>
            <a:endParaRPr lang="cs-CZ" altLang="cs-CZ" smtClean="0"/>
          </a:p>
        </p:txBody>
      </p:sp>
      <p:pic>
        <p:nvPicPr>
          <p:cNvPr id="5125" name="Picture 9" descr="https://upload.wikimedia.org/wikipedia/commons/thumb/3/33/Velika_jezera.jpg/400px-Velika_jezera.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1589"/>
            <a:ext cx="4808935" cy="3527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6" name="TextBox 10"/>
          <p:cNvSpPr txBox="1">
            <a:spLocks noChangeArrowheads="1"/>
          </p:cNvSpPr>
          <p:nvPr/>
        </p:nvSpPr>
        <p:spPr bwMode="auto">
          <a:xfrm>
            <a:off x="127992" y="3933056"/>
            <a:ext cx="4552950"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es-ES" altLang="cs-CZ" sz="1800" b="1" dirty="0" smtClean="0"/>
              <a:t>Cuando hace frío en el Ártico, los Grandes Lagos crean una increíble obra de arte. Cuantos más grandes lagos se conviertan en una superficie de hielo, el área alrededor de ellos formará llanuras blancas heladas.</a:t>
            </a:r>
          </a:p>
          <a:p>
            <a:r>
              <a:rPr lang="es-ES" altLang="cs-CZ" sz="1800" b="1" dirty="0" smtClean="0"/>
              <a:t>En el más grande de los Grandes Lagos, el Lago Superior, en las Islas Apostólicas, los residentes pueden admirar las obras de arte creadas por las heladas.</a:t>
            </a:r>
            <a:endParaRPr lang="sl-SI" altLang="cs-CZ" sz="1800" b="1" dirty="0"/>
          </a:p>
        </p:txBody>
      </p:sp>
      <p:sp>
        <p:nvSpPr>
          <p:cNvPr id="12" name="Oval 11"/>
          <p:cNvSpPr/>
          <p:nvPr/>
        </p:nvSpPr>
        <p:spPr>
          <a:xfrm>
            <a:off x="5938838" y="566739"/>
            <a:ext cx="3217069" cy="2835275"/>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sl-SI"/>
          </a:p>
        </p:txBody>
      </p:sp>
      <p:sp>
        <p:nvSpPr>
          <p:cNvPr id="13" name="Oval 12"/>
          <p:cNvSpPr/>
          <p:nvPr/>
        </p:nvSpPr>
        <p:spPr>
          <a:xfrm>
            <a:off x="1269207" y="1050925"/>
            <a:ext cx="259556" cy="184150"/>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sl-SI"/>
          </a:p>
        </p:txBody>
      </p:sp>
      <p:sp>
        <p:nvSpPr>
          <p:cNvPr id="5129" name="TextBox 13"/>
          <p:cNvSpPr txBox="1">
            <a:spLocks noChangeArrowheads="1"/>
          </p:cNvSpPr>
          <p:nvPr/>
        </p:nvSpPr>
        <p:spPr bwMode="auto">
          <a:xfrm>
            <a:off x="1446610" y="1050926"/>
            <a:ext cx="1166813"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sl-SI" altLang="cs-CZ" sz="1400" b="1">
                <a:solidFill>
                  <a:srgbClr val="FFFF00"/>
                </a:solidFill>
              </a:rPr>
              <a:t>Apostolski otoki</a:t>
            </a:r>
          </a:p>
        </p:txBody>
      </p:sp>
      <p:sp>
        <p:nvSpPr>
          <p:cNvPr id="5130" name="TextBox 14"/>
          <p:cNvSpPr txBox="1">
            <a:spLocks noChangeArrowheads="1"/>
          </p:cNvSpPr>
          <p:nvPr/>
        </p:nvSpPr>
        <p:spPr bwMode="auto">
          <a:xfrm>
            <a:off x="2351485" y="365126"/>
            <a:ext cx="1828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es-ES" altLang="cs-CZ" b="1" dirty="0" smtClean="0">
                <a:solidFill>
                  <a:srgbClr val="FFFF00"/>
                </a:solidFill>
              </a:rPr>
              <a:t>C</a:t>
            </a:r>
            <a:r>
              <a:rPr lang="sl-SI" altLang="cs-CZ" b="1" dirty="0" smtClean="0">
                <a:solidFill>
                  <a:srgbClr val="FFFF00"/>
                </a:solidFill>
              </a:rPr>
              <a:t>anada</a:t>
            </a:r>
            <a:endParaRPr lang="sl-SI" altLang="cs-CZ" b="1" dirty="0">
              <a:solidFill>
                <a:srgbClr val="FFFF00"/>
              </a:solidFill>
            </a:endParaRPr>
          </a:p>
        </p:txBody>
      </p:sp>
      <p:sp>
        <p:nvSpPr>
          <p:cNvPr id="5131" name="TextBox 15"/>
          <p:cNvSpPr txBox="1">
            <a:spLocks noChangeArrowheads="1"/>
          </p:cNvSpPr>
          <p:nvPr/>
        </p:nvSpPr>
        <p:spPr bwMode="auto">
          <a:xfrm>
            <a:off x="473869" y="2046289"/>
            <a:ext cx="1054894"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sl-SI" altLang="cs-CZ" b="1">
                <a:solidFill>
                  <a:srgbClr val="FFFF00"/>
                </a:solidFill>
              </a:rPr>
              <a:t>ZDA</a:t>
            </a:r>
          </a:p>
        </p:txBody>
      </p:sp>
    </p:spTree>
    <p:extLst>
      <p:ext uri="{BB962C8B-B14F-4D97-AF65-F5344CB8AC3E}">
        <p14:creationId xmlns:p14="http://schemas.microsoft.com/office/powerpoint/2010/main" val="31415330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title"/>
          </p:nvPr>
        </p:nvSpPr>
        <p:spPr/>
        <p:txBody>
          <a:bodyPr/>
          <a:lstStyle/>
          <a:p>
            <a:pPr eaLnBrk="1" hangingPunct="1"/>
            <a:endParaRPr lang="cs-CZ" altLang="cs-CZ" smtClean="0"/>
          </a:p>
        </p:txBody>
      </p:sp>
      <p:pic>
        <p:nvPicPr>
          <p:cNvPr id="61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6148" name="TextBox 2"/>
          <p:cNvSpPr txBox="1">
            <a:spLocks noChangeArrowheads="1"/>
          </p:cNvSpPr>
          <p:nvPr/>
        </p:nvSpPr>
        <p:spPr bwMode="auto">
          <a:xfrm>
            <a:off x="228204" y="6197023"/>
            <a:ext cx="3655219"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pl-PL" altLang="cs-CZ" sz="1800" b="1" dirty="0" smtClean="0"/>
              <a:t>Interior de islas en verano.</a:t>
            </a:r>
            <a:endParaRPr lang="sl-SI" altLang="cs-CZ" sz="1800" b="1" dirty="0"/>
          </a:p>
        </p:txBody>
      </p:sp>
    </p:spTree>
    <p:extLst>
      <p:ext uri="{BB962C8B-B14F-4D97-AF65-F5344CB8AC3E}">
        <p14:creationId xmlns:p14="http://schemas.microsoft.com/office/powerpoint/2010/main" val="137486510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p:cNvSpPr>
            <a:spLocks noGrp="1"/>
          </p:cNvSpPr>
          <p:nvPr>
            <p:ph type="title"/>
          </p:nvPr>
        </p:nvSpPr>
        <p:spPr/>
        <p:txBody>
          <a:bodyPr/>
          <a:lstStyle/>
          <a:p>
            <a:pPr eaLnBrk="1" hangingPunct="1"/>
            <a:endParaRPr lang="cs-CZ" altLang="cs-CZ" smtClean="0"/>
          </a:p>
        </p:txBody>
      </p:sp>
      <p:pic>
        <p:nvPicPr>
          <p:cNvPr id="717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385258" cy="6957392"/>
          </a:xfrm>
        </p:spPr>
      </p:pic>
    </p:spTree>
    <p:extLst>
      <p:ext uri="{BB962C8B-B14F-4D97-AF65-F5344CB8AC3E}">
        <p14:creationId xmlns:p14="http://schemas.microsoft.com/office/powerpoint/2010/main" val="4317717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1"/>
          <p:cNvSpPr>
            <a:spLocks noGrp="1"/>
          </p:cNvSpPr>
          <p:nvPr>
            <p:ph type="title"/>
          </p:nvPr>
        </p:nvSpPr>
        <p:spPr/>
        <p:txBody>
          <a:bodyPr/>
          <a:lstStyle/>
          <a:p>
            <a:pPr eaLnBrk="1" hangingPunct="1"/>
            <a:endParaRPr lang="cs-CZ" altLang="cs-CZ" smtClean="0"/>
          </a:p>
        </p:txBody>
      </p:sp>
      <p:pic>
        <p:nvPicPr>
          <p:cNvPr id="81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628850492"/>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p:cNvSpPr>
            <a:spLocks noGrp="1"/>
          </p:cNvSpPr>
          <p:nvPr>
            <p:ph type="title"/>
          </p:nvPr>
        </p:nvSpPr>
        <p:spPr/>
        <p:txBody>
          <a:bodyPr/>
          <a:lstStyle/>
          <a:p>
            <a:pPr eaLnBrk="1" hangingPunct="1"/>
            <a:endParaRPr lang="cs-CZ" altLang="cs-CZ" smtClean="0"/>
          </a:p>
        </p:txBody>
      </p:sp>
      <p:pic>
        <p:nvPicPr>
          <p:cNvPr id="921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97304674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title"/>
          </p:nvPr>
        </p:nvSpPr>
        <p:spPr/>
        <p:txBody>
          <a:bodyPr/>
          <a:lstStyle/>
          <a:p>
            <a:pPr eaLnBrk="1" hangingPunct="1"/>
            <a:endParaRPr lang="cs-CZ" altLang="cs-CZ" smtClean="0"/>
          </a:p>
        </p:txBody>
      </p:sp>
      <p:pic>
        <p:nvPicPr>
          <p:cNvPr id="10243"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292324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title"/>
          </p:nvPr>
        </p:nvSpPr>
        <p:spPr/>
        <p:txBody>
          <a:bodyPr/>
          <a:lstStyle/>
          <a:p>
            <a:pPr eaLnBrk="1" hangingPunct="1"/>
            <a:endParaRPr lang="cs-CZ" altLang="cs-CZ" smtClean="0"/>
          </a:p>
        </p:txBody>
      </p:sp>
      <p:pic>
        <p:nvPicPr>
          <p:cNvPr id="1126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61860" cy="6858000"/>
          </a:xfrm>
        </p:spPr>
      </p:pic>
      <p:sp>
        <p:nvSpPr>
          <p:cNvPr id="11268" name="TextBox 5"/>
          <p:cNvSpPr txBox="1">
            <a:spLocks noChangeArrowheads="1"/>
          </p:cNvSpPr>
          <p:nvPr/>
        </p:nvSpPr>
        <p:spPr bwMode="auto">
          <a:xfrm>
            <a:off x="392282" y="4365104"/>
            <a:ext cx="5693569" cy="22467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endParaRPr lang="es-ES" altLang="cs-CZ" b="1" dirty="0" smtClean="0">
              <a:solidFill>
                <a:schemeClr val="bg1"/>
              </a:solidFill>
            </a:endParaRPr>
          </a:p>
          <a:p>
            <a:r>
              <a:rPr lang="es-ES" altLang="cs-CZ" b="1" dirty="0" smtClean="0">
                <a:solidFill>
                  <a:schemeClr val="bg1"/>
                </a:solidFill>
              </a:rPr>
              <a:t>El agua se ha formado en el pasado en las costas de las islas.</a:t>
            </a:r>
          </a:p>
          <a:p>
            <a:r>
              <a:rPr lang="es-ES" altLang="cs-CZ" b="1" dirty="0" smtClean="0">
                <a:solidFill>
                  <a:schemeClr val="bg1"/>
                </a:solidFill>
              </a:rPr>
              <a:t>        numerosos pasillos y pasajes subterráneos.</a:t>
            </a:r>
            <a:endParaRPr lang="sl-SI" altLang="cs-CZ" b="1" dirty="0">
              <a:solidFill>
                <a:schemeClr val="bg1"/>
              </a:solidFill>
            </a:endParaRPr>
          </a:p>
        </p:txBody>
      </p:sp>
    </p:spTree>
    <p:extLst>
      <p:ext uri="{BB962C8B-B14F-4D97-AF65-F5344CB8AC3E}">
        <p14:creationId xmlns:p14="http://schemas.microsoft.com/office/powerpoint/2010/main" val="152663896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pPr eaLnBrk="1" hangingPunct="1"/>
            <a:endParaRPr lang="cs-CZ" altLang="cs-CZ" smtClean="0"/>
          </a:p>
        </p:txBody>
      </p:sp>
      <p:pic>
        <p:nvPicPr>
          <p:cNvPr id="122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69438034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title"/>
          </p:nvPr>
        </p:nvSpPr>
        <p:spPr/>
        <p:txBody>
          <a:bodyPr/>
          <a:lstStyle/>
          <a:p>
            <a:pPr eaLnBrk="1" hangingPunct="1"/>
            <a:endParaRPr lang="cs-CZ" altLang="cs-CZ" smtClean="0"/>
          </a:p>
        </p:txBody>
      </p:sp>
      <p:pic>
        <p:nvPicPr>
          <p:cNvPr id="1331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803764379"/>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title"/>
          </p:nvPr>
        </p:nvSpPr>
        <p:spPr/>
        <p:txBody>
          <a:bodyPr/>
          <a:lstStyle/>
          <a:p>
            <a:pPr eaLnBrk="1" hangingPunct="1"/>
            <a:endParaRPr lang="cs-CZ" altLang="cs-CZ" smtClean="0"/>
          </a:p>
        </p:txBody>
      </p:sp>
      <p:pic>
        <p:nvPicPr>
          <p:cNvPr id="143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01472527"/>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title"/>
          </p:nvPr>
        </p:nvSpPr>
        <p:spPr/>
        <p:txBody>
          <a:bodyPr/>
          <a:lstStyle/>
          <a:p>
            <a:pPr eaLnBrk="1" hangingPunct="1"/>
            <a:endParaRPr lang="cs-CZ" altLang="cs-CZ" smtClean="0"/>
          </a:p>
        </p:txBody>
      </p:sp>
      <p:pic>
        <p:nvPicPr>
          <p:cNvPr id="1536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913187071"/>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title"/>
          </p:nvPr>
        </p:nvSpPr>
        <p:spPr/>
        <p:txBody>
          <a:bodyPr/>
          <a:lstStyle/>
          <a:p>
            <a:pPr eaLnBrk="1" hangingPunct="1"/>
            <a:endParaRPr lang="cs-CZ" altLang="cs-CZ" smtClean="0"/>
          </a:p>
        </p:txBody>
      </p:sp>
      <p:pic>
        <p:nvPicPr>
          <p:cNvPr id="1638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6388" name="TextBox 4"/>
          <p:cNvSpPr txBox="1">
            <a:spLocks noChangeArrowheads="1"/>
          </p:cNvSpPr>
          <p:nvPr/>
        </p:nvSpPr>
        <p:spPr bwMode="auto">
          <a:xfrm>
            <a:off x="4866085" y="3948114"/>
            <a:ext cx="4146947" cy="230832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es-ES" altLang="cs-CZ" sz="2400" b="1" dirty="0" smtClean="0"/>
              <a:t>En el más grande de los Grandes Lagos, el Lago Superior, los residentes pueden admirar las obras de arte creadas en las Islas Apostólicas.</a:t>
            </a:r>
            <a:r>
              <a:rPr lang="sl-SI" altLang="cs-CZ" sz="2400" b="1" dirty="0" smtClean="0"/>
              <a:t>zimě</a:t>
            </a:r>
            <a:r>
              <a:rPr lang="sl-SI" altLang="cs-CZ" sz="2400" b="1" dirty="0"/>
              <a:t>.</a:t>
            </a:r>
          </a:p>
        </p:txBody>
      </p:sp>
    </p:spTree>
    <p:extLst>
      <p:ext uri="{BB962C8B-B14F-4D97-AF65-F5344CB8AC3E}">
        <p14:creationId xmlns:p14="http://schemas.microsoft.com/office/powerpoint/2010/main" val="2945800863"/>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p:txBody>
          <a:bodyPr/>
          <a:lstStyle/>
          <a:p>
            <a:pPr eaLnBrk="1" hangingPunct="1"/>
            <a:endParaRPr lang="cs-CZ" altLang="cs-CZ" smtClean="0"/>
          </a:p>
        </p:txBody>
      </p:sp>
      <p:pic>
        <p:nvPicPr>
          <p:cNvPr id="1741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17412" name="TextBox 4"/>
          <p:cNvSpPr txBox="1">
            <a:spLocks noChangeArrowheads="1"/>
          </p:cNvSpPr>
          <p:nvPr/>
        </p:nvSpPr>
        <p:spPr bwMode="auto">
          <a:xfrm>
            <a:off x="3962400" y="5545139"/>
            <a:ext cx="5105400" cy="954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sl-SI" altLang="cs-CZ" b="1">
                <a:solidFill>
                  <a:schemeClr val="bg1"/>
                </a:solidFill>
              </a:rPr>
              <a:t> Led na jezeře je dostatčně silný, </a:t>
            </a:r>
          </a:p>
          <a:p>
            <a:r>
              <a:rPr lang="sl-SI" altLang="cs-CZ" b="1">
                <a:solidFill>
                  <a:schemeClr val="bg1"/>
                </a:solidFill>
              </a:rPr>
              <a:t>aby zajistil bezpečnou procházku.</a:t>
            </a:r>
          </a:p>
        </p:txBody>
      </p:sp>
    </p:spTree>
    <p:extLst>
      <p:ext uri="{BB962C8B-B14F-4D97-AF65-F5344CB8AC3E}">
        <p14:creationId xmlns:p14="http://schemas.microsoft.com/office/powerpoint/2010/main" val="5434046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p:txBody>
          <a:bodyPr/>
          <a:lstStyle/>
          <a:p>
            <a:pPr eaLnBrk="1" hangingPunct="1"/>
            <a:endParaRPr lang="cs-CZ" altLang="cs-CZ" smtClean="0"/>
          </a:p>
        </p:txBody>
      </p:sp>
      <p:pic>
        <p:nvPicPr>
          <p:cNvPr id="1843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786938" cy="6858000"/>
          </a:xfrm>
        </p:spPr>
      </p:pic>
    </p:spTree>
    <p:extLst>
      <p:ext uri="{BB962C8B-B14F-4D97-AF65-F5344CB8AC3E}">
        <p14:creationId xmlns:p14="http://schemas.microsoft.com/office/powerpoint/2010/main" val="409166825"/>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p:txBody>
          <a:bodyPr/>
          <a:lstStyle/>
          <a:p>
            <a:pPr eaLnBrk="1" hangingPunct="1"/>
            <a:endParaRPr lang="cs-CZ" altLang="cs-CZ" smtClean="0"/>
          </a:p>
        </p:txBody>
      </p:sp>
      <p:pic>
        <p:nvPicPr>
          <p:cNvPr id="19459"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15478" y="0"/>
            <a:ext cx="9128522" cy="6858000"/>
          </a:xfrm>
        </p:spPr>
      </p:pic>
    </p:spTree>
    <p:extLst>
      <p:ext uri="{BB962C8B-B14F-4D97-AF65-F5344CB8AC3E}">
        <p14:creationId xmlns:p14="http://schemas.microsoft.com/office/powerpoint/2010/main" val="2207512990"/>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p:txBody>
          <a:bodyPr/>
          <a:lstStyle/>
          <a:p>
            <a:pPr eaLnBrk="1" hangingPunct="1"/>
            <a:endParaRPr lang="cs-CZ" altLang="cs-CZ" smtClean="0"/>
          </a:p>
        </p:txBody>
      </p:sp>
      <p:pic>
        <p:nvPicPr>
          <p:cNvPr id="2048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61881007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title"/>
          </p:nvPr>
        </p:nvSpPr>
        <p:spPr/>
        <p:txBody>
          <a:bodyPr/>
          <a:lstStyle/>
          <a:p>
            <a:pPr eaLnBrk="1" hangingPunct="1"/>
            <a:endParaRPr lang="cs-CZ" altLang="cs-CZ" smtClean="0"/>
          </a:p>
        </p:txBody>
      </p:sp>
      <p:pic>
        <p:nvPicPr>
          <p:cNvPr id="2150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849589629"/>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endParaRPr lang="cs-CZ" altLang="cs-CZ" smtClean="0"/>
          </a:p>
        </p:txBody>
      </p:sp>
      <p:pic>
        <p:nvPicPr>
          <p:cNvPr id="22531"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465165039"/>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endParaRPr lang="cs-CZ" altLang="cs-CZ" smtClean="0"/>
          </a:p>
        </p:txBody>
      </p:sp>
      <p:pic>
        <p:nvPicPr>
          <p:cNvPr id="2355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3556" name="TextBox 4"/>
          <p:cNvSpPr txBox="1">
            <a:spLocks noChangeArrowheads="1"/>
          </p:cNvSpPr>
          <p:nvPr/>
        </p:nvSpPr>
        <p:spPr bwMode="auto">
          <a:xfrm>
            <a:off x="173832" y="4470400"/>
            <a:ext cx="3407569"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sl-SI" altLang="cs-CZ" sz="1800" b="1">
                <a:solidFill>
                  <a:schemeClr val="bg1"/>
                </a:solidFill>
              </a:rPr>
              <a:t>. </a:t>
            </a:r>
          </a:p>
        </p:txBody>
      </p:sp>
    </p:spTree>
    <p:extLst>
      <p:ext uri="{BB962C8B-B14F-4D97-AF65-F5344CB8AC3E}">
        <p14:creationId xmlns:p14="http://schemas.microsoft.com/office/powerpoint/2010/main" val="51885117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endParaRPr lang="cs-CZ" altLang="cs-CZ" smtClean="0"/>
          </a:p>
        </p:txBody>
      </p:sp>
      <p:pic>
        <p:nvPicPr>
          <p:cNvPr id="2457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8980559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endParaRPr lang="cs-CZ" altLang="cs-CZ" smtClean="0"/>
          </a:p>
        </p:txBody>
      </p:sp>
      <p:pic>
        <p:nvPicPr>
          <p:cNvPr id="2560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91515907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le 1"/>
          <p:cNvSpPr>
            <a:spLocks noGrp="1"/>
          </p:cNvSpPr>
          <p:nvPr>
            <p:ph type="title"/>
          </p:nvPr>
        </p:nvSpPr>
        <p:spPr/>
        <p:txBody>
          <a:bodyPr/>
          <a:lstStyle/>
          <a:p>
            <a:pPr eaLnBrk="1" hangingPunct="1"/>
            <a:endParaRPr lang="cs-CZ" altLang="cs-CZ" smtClean="0"/>
          </a:p>
        </p:txBody>
      </p:sp>
      <p:pic>
        <p:nvPicPr>
          <p:cNvPr id="2662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26628" name="TextBox 4"/>
          <p:cNvSpPr txBox="1">
            <a:spLocks noChangeArrowheads="1"/>
          </p:cNvSpPr>
          <p:nvPr/>
        </p:nvSpPr>
        <p:spPr bwMode="auto">
          <a:xfrm>
            <a:off x="4430316" y="1103313"/>
            <a:ext cx="4539853"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es-ES" altLang="cs-CZ" sz="2400" b="1" dirty="0" smtClean="0">
                <a:solidFill>
                  <a:srgbClr val="FFFF00"/>
                </a:solidFill>
              </a:rPr>
              <a:t>Carámbanos delgados y afilados que cuelgan del techo</a:t>
            </a:r>
          </a:p>
          <a:p>
            <a:r>
              <a:rPr lang="es-ES" altLang="cs-CZ" sz="2400" b="1" dirty="0" smtClean="0">
                <a:solidFill>
                  <a:srgbClr val="FFFF00"/>
                </a:solidFill>
              </a:rPr>
              <a:t>      Las cuevas son como enormes cortinas.</a:t>
            </a:r>
            <a:endParaRPr lang="sl-SI" altLang="cs-CZ" sz="2400" b="1" dirty="0">
              <a:solidFill>
                <a:srgbClr val="FFFF00"/>
              </a:solidFill>
            </a:endParaRPr>
          </a:p>
        </p:txBody>
      </p:sp>
    </p:spTree>
    <p:extLst>
      <p:ext uri="{BB962C8B-B14F-4D97-AF65-F5344CB8AC3E}">
        <p14:creationId xmlns:p14="http://schemas.microsoft.com/office/powerpoint/2010/main" val="218276077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endParaRPr lang="cs-CZ" altLang="cs-CZ" smtClean="0"/>
          </a:p>
        </p:txBody>
      </p:sp>
      <p:pic>
        <p:nvPicPr>
          <p:cNvPr id="2765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51567343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endParaRPr lang="cs-CZ" altLang="cs-CZ" smtClean="0"/>
          </a:p>
        </p:txBody>
      </p:sp>
      <p:pic>
        <p:nvPicPr>
          <p:cNvPr id="286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79250089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endParaRPr lang="cs-CZ" altLang="cs-CZ" smtClean="0"/>
          </a:p>
        </p:txBody>
      </p:sp>
      <p:pic>
        <p:nvPicPr>
          <p:cNvPr id="296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4272053902"/>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p:txBody>
          <a:bodyPr/>
          <a:lstStyle/>
          <a:p>
            <a:pPr eaLnBrk="1" hangingPunct="1"/>
            <a:endParaRPr lang="cs-CZ" altLang="cs-CZ" smtClean="0"/>
          </a:p>
        </p:txBody>
      </p:sp>
      <p:pic>
        <p:nvPicPr>
          <p:cNvPr id="3072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
        <p:nvSpPr>
          <p:cNvPr id="30724" name="TextBox 2"/>
          <p:cNvSpPr txBox="1">
            <a:spLocks noChangeArrowheads="1"/>
          </p:cNvSpPr>
          <p:nvPr/>
        </p:nvSpPr>
        <p:spPr bwMode="auto">
          <a:xfrm>
            <a:off x="4244579" y="741363"/>
            <a:ext cx="4526756"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800">
                <a:solidFill>
                  <a:schemeClr val="tx1"/>
                </a:solidFill>
                <a:latin typeface="Calibri" pitchFamily="34" charset="0"/>
              </a:defRPr>
            </a:lvl1pPr>
            <a:lvl2pPr marL="742950" indent="-285750">
              <a:defRPr sz="2400">
                <a:solidFill>
                  <a:schemeClr val="tx1"/>
                </a:solidFill>
                <a:latin typeface="Calibri" pitchFamily="34" charset="0"/>
              </a:defRPr>
            </a:lvl2pPr>
            <a:lvl3pPr>
              <a:defRPr sz="2000">
                <a:solidFill>
                  <a:schemeClr val="tx1"/>
                </a:solidFill>
                <a:latin typeface="Calibri" pitchFamily="34" charset="0"/>
              </a:defRPr>
            </a:lvl3pPr>
            <a:lvl4pPr>
              <a:defRPr>
                <a:solidFill>
                  <a:schemeClr val="tx1"/>
                </a:solidFill>
                <a:latin typeface="Calibri" pitchFamily="34" charset="0"/>
              </a:defRPr>
            </a:lvl4pPr>
            <a:lvl5pPr>
              <a:defRPr>
                <a:solidFill>
                  <a:schemeClr val="tx1"/>
                </a:solidFill>
                <a:latin typeface="Calibri" pitchFamily="34" charset="0"/>
              </a:defRPr>
            </a:lvl5pPr>
            <a:lvl6pPr eaLnBrk="0" fontAlgn="base" hangingPunct="0">
              <a:spcAft>
                <a:spcPct val="0"/>
              </a:spcAft>
              <a:buFont typeface="Arial" charset="0"/>
              <a:defRPr>
                <a:solidFill>
                  <a:schemeClr val="tx1"/>
                </a:solidFill>
                <a:latin typeface="Calibri" pitchFamily="34" charset="0"/>
              </a:defRPr>
            </a:lvl6pPr>
            <a:lvl7pPr eaLnBrk="0" fontAlgn="base" hangingPunct="0">
              <a:spcAft>
                <a:spcPct val="0"/>
              </a:spcAft>
              <a:buFont typeface="Arial" charset="0"/>
              <a:defRPr>
                <a:solidFill>
                  <a:schemeClr val="tx1"/>
                </a:solidFill>
                <a:latin typeface="Calibri" pitchFamily="34" charset="0"/>
              </a:defRPr>
            </a:lvl7pPr>
            <a:lvl8pPr eaLnBrk="0" fontAlgn="base" hangingPunct="0">
              <a:spcAft>
                <a:spcPct val="0"/>
              </a:spcAft>
              <a:buFont typeface="Arial" charset="0"/>
              <a:defRPr>
                <a:solidFill>
                  <a:schemeClr val="tx1"/>
                </a:solidFill>
                <a:latin typeface="Calibri" pitchFamily="34" charset="0"/>
              </a:defRPr>
            </a:lvl8pPr>
            <a:lvl9pPr eaLnBrk="0" fontAlgn="base" hangingPunct="0">
              <a:spcAft>
                <a:spcPct val="0"/>
              </a:spcAft>
              <a:buFont typeface="Arial" charset="0"/>
              <a:defRPr>
                <a:solidFill>
                  <a:schemeClr val="tx1"/>
                </a:solidFill>
                <a:latin typeface="Calibri" pitchFamily="34" charset="0"/>
              </a:defRPr>
            </a:lvl9pPr>
          </a:lstStyle>
          <a:p>
            <a:r>
              <a:rPr lang="es-ES" altLang="cs-CZ" sz="2400" b="1" dirty="0">
                <a:solidFill>
                  <a:schemeClr val="bg1"/>
                </a:solidFill>
              </a:rPr>
              <a:t>El agua formó varias capas de velos de hielo.</a:t>
            </a:r>
            <a:endParaRPr lang="sl-SI" altLang="cs-CZ" sz="2400" b="1" dirty="0">
              <a:solidFill>
                <a:schemeClr val="bg1"/>
              </a:solidFill>
            </a:endParaRPr>
          </a:p>
        </p:txBody>
      </p:sp>
    </p:spTree>
    <p:extLst>
      <p:ext uri="{BB962C8B-B14F-4D97-AF65-F5344CB8AC3E}">
        <p14:creationId xmlns:p14="http://schemas.microsoft.com/office/powerpoint/2010/main" val="232147724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pPr eaLnBrk="1" hangingPunct="1"/>
            <a:endParaRPr lang="cs-CZ" altLang="cs-CZ" smtClean="0"/>
          </a:p>
        </p:txBody>
      </p:sp>
      <p:pic>
        <p:nvPicPr>
          <p:cNvPr id="317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902479065"/>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endParaRPr lang="cs-CZ" altLang="cs-CZ" smtClean="0"/>
          </a:p>
        </p:txBody>
      </p:sp>
      <p:pic>
        <p:nvPicPr>
          <p:cNvPr id="3277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41176750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endParaRPr lang="cs-CZ" altLang="cs-CZ" smtClean="0"/>
          </a:p>
        </p:txBody>
      </p:sp>
      <p:pic>
        <p:nvPicPr>
          <p:cNvPr id="337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029885734"/>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endParaRPr lang="cs-CZ" altLang="cs-CZ" smtClean="0"/>
          </a:p>
        </p:txBody>
      </p:sp>
      <p:pic>
        <p:nvPicPr>
          <p:cNvPr id="3481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967538"/>
          </a:xfrm>
        </p:spPr>
      </p:pic>
    </p:spTree>
    <p:extLst>
      <p:ext uri="{BB962C8B-B14F-4D97-AF65-F5344CB8AC3E}">
        <p14:creationId xmlns:p14="http://schemas.microsoft.com/office/powerpoint/2010/main" val="2134203656"/>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endParaRPr lang="cs-CZ" altLang="cs-CZ" smtClean="0"/>
          </a:p>
        </p:txBody>
      </p:sp>
      <p:pic>
        <p:nvPicPr>
          <p:cNvPr id="3584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0061960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endParaRPr lang="cs-CZ" altLang="cs-CZ" smtClean="0"/>
          </a:p>
        </p:txBody>
      </p:sp>
      <p:pic>
        <p:nvPicPr>
          <p:cNvPr id="36867"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796149033"/>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endParaRPr lang="cs-CZ" altLang="cs-CZ" smtClean="0"/>
          </a:p>
        </p:txBody>
      </p:sp>
      <p:pic>
        <p:nvPicPr>
          <p:cNvPr id="378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474865489"/>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p:txBody>
          <a:bodyPr/>
          <a:lstStyle/>
          <a:p>
            <a:pPr eaLnBrk="1" hangingPunct="1"/>
            <a:endParaRPr lang="cs-CZ" altLang="cs-CZ" smtClean="0"/>
          </a:p>
        </p:txBody>
      </p:sp>
      <p:pic>
        <p:nvPicPr>
          <p:cNvPr id="3891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650921977"/>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p:cNvSpPr>
            <a:spLocks noGrp="1"/>
          </p:cNvSpPr>
          <p:nvPr>
            <p:ph type="title"/>
          </p:nvPr>
        </p:nvSpPr>
        <p:spPr/>
        <p:txBody>
          <a:bodyPr/>
          <a:lstStyle/>
          <a:p>
            <a:pPr eaLnBrk="1" hangingPunct="1"/>
            <a:endParaRPr lang="cs-CZ" altLang="cs-CZ" smtClean="0"/>
          </a:p>
        </p:txBody>
      </p:sp>
      <p:pic>
        <p:nvPicPr>
          <p:cNvPr id="399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39238" cy="6858000"/>
          </a:xfrm>
        </p:spPr>
      </p:pic>
    </p:spTree>
    <p:extLst>
      <p:ext uri="{BB962C8B-B14F-4D97-AF65-F5344CB8AC3E}">
        <p14:creationId xmlns:p14="http://schemas.microsoft.com/office/powerpoint/2010/main" val="2999119078"/>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Title 1"/>
          <p:cNvSpPr>
            <a:spLocks noGrp="1"/>
          </p:cNvSpPr>
          <p:nvPr>
            <p:ph type="title"/>
          </p:nvPr>
        </p:nvSpPr>
        <p:spPr/>
        <p:txBody>
          <a:bodyPr/>
          <a:lstStyle/>
          <a:p>
            <a:pPr eaLnBrk="1" hangingPunct="1"/>
            <a:endParaRPr lang="cs-CZ" altLang="cs-CZ" smtClean="0"/>
          </a:p>
        </p:txBody>
      </p:sp>
      <p:pic>
        <p:nvPicPr>
          <p:cNvPr id="4096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967538"/>
          </a:xfrm>
        </p:spPr>
      </p:pic>
    </p:spTree>
    <p:extLst>
      <p:ext uri="{BB962C8B-B14F-4D97-AF65-F5344CB8AC3E}">
        <p14:creationId xmlns:p14="http://schemas.microsoft.com/office/powerpoint/2010/main" val="1194183979"/>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title"/>
          </p:nvPr>
        </p:nvSpPr>
        <p:spPr/>
        <p:txBody>
          <a:bodyPr/>
          <a:lstStyle/>
          <a:p>
            <a:pPr eaLnBrk="1" hangingPunct="1"/>
            <a:endParaRPr lang="cs-CZ" altLang="cs-CZ" smtClean="0"/>
          </a:p>
        </p:txBody>
      </p:sp>
      <p:pic>
        <p:nvPicPr>
          <p:cNvPr id="41987"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698822612"/>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Title 1"/>
          <p:cNvSpPr>
            <a:spLocks noGrp="1"/>
          </p:cNvSpPr>
          <p:nvPr>
            <p:ph type="title"/>
          </p:nvPr>
        </p:nvSpPr>
        <p:spPr/>
        <p:txBody>
          <a:bodyPr/>
          <a:lstStyle/>
          <a:p>
            <a:pPr eaLnBrk="1" hangingPunct="1"/>
            <a:endParaRPr lang="cs-CZ" altLang="cs-CZ" smtClean="0"/>
          </a:p>
        </p:txBody>
      </p:sp>
      <p:pic>
        <p:nvPicPr>
          <p:cNvPr id="4301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403111101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pPr eaLnBrk="1" hangingPunct="1"/>
            <a:endParaRPr lang="cs-CZ" altLang="cs-CZ" smtClean="0"/>
          </a:p>
        </p:txBody>
      </p:sp>
      <p:pic>
        <p:nvPicPr>
          <p:cNvPr id="4403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84988"/>
          </a:xfrm>
        </p:spPr>
      </p:pic>
    </p:spTree>
    <p:extLst>
      <p:ext uri="{BB962C8B-B14F-4D97-AF65-F5344CB8AC3E}">
        <p14:creationId xmlns:p14="http://schemas.microsoft.com/office/powerpoint/2010/main" val="1786459326"/>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pPr eaLnBrk="1" hangingPunct="1"/>
            <a:endParaRPr lang="cs-CZ" altLang="cs-CZ" smtClean="0"/>
          </a:p>
        </p:txBody>
      </p:sp>
      <p:pic>
        <p:nvPicPr>
          <p:cNvPr id="4505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11846903"/>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pPr eaLnBrk="1" hangingPunct="1"/>
            <a:endParaRPr lang="cs-CZ" altLang="cs-CZ" smtClean="0"/>
          </a:p>
        </p:txBody>
      </p:sp>
      <p:pic>
        <p:nvPicPr>
          <p:cNvPr id="46083"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967538"/>
          </a:xfrm>
        </p:spPr>
      </p:pic>
    </p:spTree>
    <p:extLst>
      <p:ext uri="{BB962C8B-B14F-4D97-AF65-F5344CB8AC3E}">
        <p14:creationId xmlns:p14="http://schemas.microsoft.com/office/powerpoint/2010/main" val="2175645356"/>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pPr eaLnBrk="1" hangingPunct="1"/>
            <a:endParaRPr lang="cs-CZ" altLang="cs-CZ" smtClean="0"/>
          </a:p>
        </p:txBody>
      </p:sp>
      <p:pic>
        <p:nvPicPr>
          <p:cNvPr id="4710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078795403"/>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pPr eaLnBrk="1" hangingPunct="1"/>
            <a:endParaRPr lang="cs-CZ" altLang="cs-CZ" smtClean="0"/>
          </a:p>
        </p:txBody>
      </p:sp>
      <p:pic>
        <p:nvPicPr>
          <p:cNvPr id="4813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4111587028"/>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pPr eaLnBrk="1" hangingPunct="1"/>
            <a:endParaRPr lang="cs-CZ" altLang="cs-CZ" smtClean="0"/>
          </a:p>
        </p:txBody>
      </p:sp>
      <p:pic>
        <p:nvPicPr>
          <p:cNvPr id="4915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346522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p:cNvSpPr>
            <a:spLocks noGrp="1"/>
          </p:cNvSpPr>
          <p:nvPr>
            <p:ph type="title"/>
          </p:nvPr>
        </p:nvSpPr>
        <p:spPr/>
        <p:txBody>
          <a:bodyPr/>
          <a:lstStyle/>
          <a:p>
            <a:pPr eaLnBrk="1" hangingPunct="1"/>
            <a:endParaRPr lang="cs-CZ" altLang="cs-CZ" smtClean="0"/>
          </a:p>
        </p:txBody>
      </p:sp>
      <p:pic>
        <p:nvPicPr>
          <p:cNvPr id="5017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47328848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itle 1"/>
          <p:cNvSpPr>
            <a:spLocks noGrp="1"/>
          </p:cNvSpPr>
          <p:nvPr>
            <p:ph type="title"/>
          </p:nvPr>
        </p:nvSpPr>
        <p:spPr/>
        <p:txBody>
          <a:bodyPr/>
          <a:lstStyle/>
          <a:p>
            <a:pPr eaLnBrk="1" hangingPunct="1"/>
            <a:endParaRPr lang="cs-CZ" altLang="cs-CZ" smtClean="0"/>
          </a:p>
        </p:txBody>
      </p:sp>
      <p:pic>
        <p:nvPicPr>
          <p:cNvPr id="5120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
            <a:ext cx="9144000" cy="6911975"/>
          </a:xfrm>
        </p:spPr>
      </p:pic>
    </p:spTree>
    <p:extLst>
      <p:ext uri="{BB962C8B-B14F-4D97-AF65-F5344CB8AC3E}">
        <p14:creationId xmlns:p14="http://schemas.microsoft.com/office/powerpoint/2010/main" val="4261672265"/>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p:cNvSpPr>
            <a:spLocks noGrp="1"/>
          </p:cNvSpPr>
          <p:nvPr>
            <p:ph type="title"/>
          </p:nvPr>
        </p:nvSpPr>
        <p:spPr/>
        <p:txBody>
          <a:bodyPr/>
          <a:lstStyle/>
          <a:p>
            <a:pPr eaLnBrk="1" hangingPunct="1"/>
            <a:endParaRPr lang="cs-CZ" altLang="cs-CZ" smtClean="0"/>
          </a:p>
        </p:txBody>
      </p:sp>
      <p:pic>
        <p:nvPicPr>
          <p:cNvPr id="5222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374046320"/>
      </p:ext>
    </p:extLst>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Title 1"/>
          <p:cNvSpPr>
            <a:spLocks noGrp="1"/>
          </p:cNvSpPr>
          <p:nvPr>
            <p:ph type="title"/>
          </p:nvPr>
        </p:nvSpPr>
        <p:spPr/>
        <p:txBody>
          <a:bodyPr/>
          <a:lstStyle/>
          <a:p>
            <a:pPr eaLnBrk="1" hangingPunct="1"/>
            <a:endParaRPr lang="cs-CZ" altLang="cs-CZ" smtClean="0"/>
          </a:p>
        </p:txBody>
      </p:sp>
      <p:pic>
        <p:nvPicPr>
          <p:cNvPr id="5325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2700"/>
            <a:ext cx="9144000" cy="6845300"/>
          </a:xfrm>
        </p:spPr>
      </p:pic>
    </p:spTree>
    <p:extLst>
      <p:ext uri="{BB962C8B-B14F-4D97-AF65-F5344CB8AC3E}">
        <p14:creationId xmlns:p14="http://schemas.microsoft.com/office/powerpoint/2010/main" val="12921750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p:nvPr>
        </p:nvSpPr>
        <p:spPr/>
        <p:txBody>
          <a:bodyPr/>
          <a:lstStyle/>
          <a:p>
            <a:pPr eaLnBrk="1" hangingPunct="1"/>
            <a:endParaRPr lang="cs-CZ" altLang="cs-CZ" smtClean="0"/>
          </a:p>
        </p:txBody>
      </p:sp>
      <p:pic>
        <p:nvPicPr>
          <p:cNvPr id="5427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159708728"/>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Title 1"/>
          <p:cNvSpPr>
            <a:spLocks noGrp="1"/>
          </p:cNvSpPr>
          <p:nvPr>
            <p:ph type="title"/>
          </p:nvPr>
        </p:nvSpPr>
        <p:spPr/>
        <p:txBody>
          <a:bodyPr/>
          <a:lstStyle/>
          <a:p>
            <a:pPr eaLnBrk="1" hangingPunct="1"/>
            <a:endParaRPr lang="cs-CZ" altLang="cs-CZ" smtClean="0"/>
          </a:p>
        </p:txBody>
      </p:sp>
      <p:pic>
        <p:nvPicPr>
          <p:cNvPr id="5529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33285" cy="6858000"/>
          </a:xfrm>
        </p:spPr>
      </p:pic>
    </p:spTree>
    <p:extLst>
      <p:ext uri="{BB962C8B-B14F-4D97-AF65-F5344CB8AC3E}">
        <p14:creationId xmlns:p14="http://schemas.microsoft.com/office/powerpoint/2010/main" val="973843327"/>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p:cNvSpPr>
            <a:spLocks noGrp="1"/>
          </p:cNvSpPr>
          <p:nvPr>
            <p:ph type="title"/>
          </p:nvPr>
        </p:nvSpPr>
        <p:spPr/>
        <p:txBody>
          <a:bodyPr/>
          <a:lstStyle/>
          <a:p>
            <a:pPr eaLnBrk="1" hangingPunct="1"/>
            <a:endParaRPr lang="cs-CZ" altLang="cs-CZ" smtClean="0"/>
          </a:p>
        </p:txBody>
      </p:sp>
      <p:pic>
        <p:nvPicPr>
          <p:cNvPr id="56323"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264254" cy="6967538"/>
          </a:xfrm>
        </p:spPr>
      </p:pic>
    </p:spTree>
    <p:extLst>
      <p:ext uri="{BB962C8B-B14F-4D97-AF65-F5344CB8AC3E}">
        <p14:creationId xmlns:p14="http://schemas.microsoft.com/office/powerpoint/2010/main" val="2645811615"/>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pPr eaLnBrk="1" hangingPunct="1"/>
            <a:endParaRPr lang="cs-CZ" altLang="cs-CZ" smtClean="0"/>
          </a:p>
        </p:txBody>
      </p:sp>
      <p:pic>
        <p:nvPicPr>
          <p:cNvPr id="5734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248281476"/>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p:cNvSpPr>
            <a:spLocks noGrp="1"/>
          </p:cNvSpPr>
          <p:nvPr>
            <p:ph type="title"/>
          </p:nvPr>
        </p:nvSpPr>
        <p:spPr/>
        <p:txBody>
          <a:bodyPr/>
          <a:lstStyle/>
          <a:p>
            <a:pPr eaLnBrk="1" hangingPunct="1"/>
            <a:endParaRPr lang="cs-CZ" altLang="cs-CZ" smtClean="0"/>
          </a:p>
        </p:txBody>
      </p:sp>
      <p:pic>
        <p:nvPicPr>
          <p:cNvPr id="5837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551163511"/>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Title 1"/>
          <p:cNvSpPr>
            <a:spLocks noGrp="1"/>
          </p:cNvSpPr>
          <p:nvPr>
            <p:ph type="title"/>
          </p:nvPr>
        </p:nvSpPr>
        <p:spPr/>
        <p:txBody>
          <a:bodyPr/>
          <a:lstStyle/>
          <a:p>
            <a:pPr eaLnBrk="1" hangingPunct="1"/>
            <a:endParaRPr lang="cs-CZ" altLang="cs-CZ" smtClean="0"/>
          </a:p>
        </p:txBody>
      </p:sp>
      <p:pic>
        <p:nvPicPr>
          <p:cNvPr id="5939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1554361188"/>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p:cNvSpPr>
            <a:spLocks noGrp="1"/>
          </p:cNvSpPr>
          <p:nvPr>
            <p:ph type="title"/>
          </p:nvPr>
        </p:nvSpPr>
        <p:spPr/>
        <p:txBody>
          <a:bodyPr/>
          <a:lstStyle/>
          <a:p>
            <a:pPr eaLnBrk="1" hangingPunct="1"/>
            <a:endParaRPr lang="cs-CZ" altLang="cs-CZ" smtClean="0"/>
          </a:p>
        </p:txBody>
      </p:sp>
      <p:pic>
        <p:nvPicPr>
          <p:cNvPr id="6041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8182644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title"/>
          </p:nvPr>
        </p:nvSpPr>
        <p:spPr/>
        <p:txBody>
          <a:bodyPr/>
          <a:lstStyle/>
          <a:p>
            <a:pPr eaLnBrk="1" hangingPunct="1"/>
            <a:endParaRPr lang="cs-CZ" altLang="cs-CZ" smtClean="0"/>
          </a:p>
        </p:txBody>
      </p:sp>
      <p:pic>
        <p:nvPicPr>
          <p:cNvPr id="6144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340200096"/>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title"/>
          </p:nvPr>
        </p:nvSpPr>
        <p:spPr/>
        <p:txBody>
          <a:bodyPr/>
          <a:lstStyle/>
          <a:p>
            <a:pPr eaLnBrk="1" hangingPunct="1"/>
            <a:endParaRPr lang="cs-CZ" altLang="cs-CZ" smtClean="0"/>
          </a:p>
        </p:txBody>
      </p:sp>
      <p:pic>
        <p:nvPicPr>
          <p:cNvPr id="6246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87856043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title"/>
          </p:nvPr>
        </p:nvSpPr>
        <p:spPr/>
        <p:txBody>
          <a:bodyPr/>
          <a:lstStyle/>
          <a:p>
            <a:pPr eaLnBrk="1" hangingPunct="1"/>
            <a:endParaRPr lang="cs-CZ" altLang="cs-CZ" smtClean="0"/>
          </a:p>
        </p:txBody>
      </p:sp>
      <p:pic>
        <p:nvPicPr>
          <p:cNvPr id="6349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372124252"/>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title"/>
          </p:nvPr>
        </p:nvSpPr>
        <p:spPr/>
        <p:txBody>
          <a:bodyPr/>
          <a:lstStyle/>
          <a:p>
            <a:pPr eaLnBrk="1" hangingPunct="1"/>
            <a:endParaRPr lang="cs-CZ" altLang="cs-CZ" smtClean="0"/>
          </a:p>
        </p:txBody>
      </p:sp>
      <p:pic>
        <p:nvPicPr>
          <p:cNvPr id="64515" name="Content Placeholder 6"/>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2258378763"/>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title"/>
          </p:nvPr>
        </p:nvSpPr>
        <p:spPr/>
        <p:txBody>
          <a:bodyPr/>
          <a:lstStyle/>
          <a:p>
            <a:pPr eaLnBrk="1" hangingPunct="1"/>
            <a:endParaRPr lang="cs-CZ" altLang="cs-CZ" smtClean="0"/>
          </a:p>
        </p:txBody>
      </p:sp>
      <p:pic>
        <p:nvPicPr>
          <p:cNvPr id="6553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7029400"/>
          </a:xfrm>
        </p:spPr>
      </p:pic>
    </p:spTree>
    <p:extLst>
      <p:ext uri="{BB962C8B-B14F-4D97-AF65-F5344CB8AC3E}">
        <p14:creationId xmlns:p14="http://schemas.microsoft.com/office/powerpoint/2010/main" val="2663018702"/>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title"/>
          </p:nvPr>
        </p:nvSpPr>
        <p:spPr/>
        <p:txBody>
          <a:bodyPr/>
          <a:lstStyle/>
          <a:p>
            <a:pPr eaLnBrk="1" hangingPunct="1"/>
            <a:endParaRPr lang="cs-CZ" altLang="cs-CZ" smtClean="0"/>
          </a:p>
        </p:txBody>
      </p:sp>
      <p:pic>
        <p:nvPicPr>
          <p:cNvPr id="66563" name="Content Placeholder 5"/>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278327" cy="6858000"/>
          </a:xfrm>
        </p:spPr>
      </p:pic>
    </p:spTree>
    <p:extLst>
      <p:ext uri="{BB962C8B-B14F-4D97-AF65-F5344CB8AC3E}">
        <p14:creationId xmlns:p14="http://schemas.microsoft.com/office/powerpoint/2010/main" val="3752206773"/>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title"/>
          </p:nvPr>
        </p:nvSpPr>
        <p:spPr/>
        <p:txBody>
          <a:bodyPr/>
          <a:lstStyle/>
          <a:p>
            <a:pPr eaLnBrk="1" hangingPunct="1"/>
            <a:endParaRPr lang="cs-CZ" altLang="cs-CZ" smtClean="0"/>
          </a:p>
        </p:txBody>
      </p:sp>
      <p:pic>
        <p:nvPicPr>
          <p:cNvPr id="67587"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858000"/>
          </a:xfrm>
        </p:spPr>
      </p:pic>
    </p:spTree>
    <p:extLst>
      <p:ext uri="{BB962C8B-B14F-4D97-AF65-F5344CB8AC3E}">
        <p14:creationId xmlns:p14="http://schemas.microsoft.com/office/powerpoint/2010/main" val="3533558949"/>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Title 1"/>
          <p:cNvSpPr>
            <a:spLocks noGrp="1"/>
          </p:cNvSpPr>
          <p:nvPr>
            <p:ph type="title"/>
          </p:nvPr>
        </p:nvSpPr>
        <p:spPr/>
        <p:txBody>
          <a:bodyPr/>
          <a:lstStyle/>
          <a:p>
            <a:pPr eaLnBrk="1" hangingPunct="1"/>
            <a:endParaRPr lang="cs-CZ" altLang="cs-CZ" smtClean="0"/>
          </a:p>
        </p:txBody>
      </p:sp>
      <p:pic>
        <p:nvPicPr>
          <p:cNvPr id="6861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12700"/>
            <a:ext cx="9144000" cy="6845300"/>
          </a:xfrm>
        </p:spPr>
      </p:pic>
    </p:spTree>
    <p:extLst>
      <p:ext uri="{BB962C8B-B14F-4D97-AF65-F5344CB8AC3E}">
        <p14:creationId xmlns:p14="http://schemas.microsoft.com/office/powerpoint/2010/main" val="881705140"/>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pPr eaLnBrk="1" hangingPunct="1"/>
            <a:endParaRPr lang="cs-CZ" altLang="cs-CZ" smtClean="0"/>
          </a:p>
        </p:txBody>
      </p:sp>
      <p:pic>
        <p:nvPicPr>
          <p:cNvPr id="69635"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4313635" cy="6858000"/>
          </a:xfrm>
        </p:spPr>
      </p:pic>
      <p:pic>
        <p:nvPicPr>
          <p:cNvPr id="69636"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75548" y="0"/>
            <a:ext cx="4768453"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6836121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pPr eaLnBrk="1" hangingPunct="1"/>
            <a:endParaRPr lang="cs-CZ" altLang="cs-CZ" smtClean="0"/>
          </a:p>
        </p:txBody>
      </p:sp>
      <p:pic>
        <p:nvPicPr>
          <p:cNvPr id="70659"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6921500"/>
          </a:xfrm>
        </p:spPr>
      </p:pic>
    </p:spTree>
    <p:extLst>
      <p:ext uri="{BB962C8B-B14F-4D97-AF65-F5344CB8AC3E}">
        <p14:creationId xmlns:p14="http://schemas.microsoft.com/office/powerpoint/2010/main" val="2401744848"/>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pPr eaLnBrk="1" hangingPunct="1"/>
            <a:endParaRPr lang="cs-CZ" altLang="cs-CZ" smtClean="0"/>
          </a:p>
        </p:txBody>
      </p:sp>
      <p:pic>
        <p:nvPicPr>
          <p:cNvPr id="71683"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4539854" cy="6858000"/>
          </a:xfrm>
        </p:spPr>
      </p:pic>
      <p:pic>
        <p:nvPicPr>
          <p:cNvPr id="71684"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539853" y="0"/>
            <a:ext cx="460414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923783265"/>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title"/>
          </p:nvPr>
        </p:nvSpPr>
        <p:spPr/>
        <p:txBody>
          <a:bodyPr/>
          <a:lstStyle/>
          <a:p>
            <a:pPr eaLnBrk="1" hangingPunct="1"/>
            <a:endParaRPr lang="cs-CZ" altLang="cs-CZ" smtClean="0"/>
          </a:p>
        </p:txBody>
      </p:sp>
      <p:pic>
        <p:nvPicPr>
          <p:cNvPr id="72707"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7101408"/>
          </a:xfrm>
        </p:spPr>
      </p:pic>
    </p:spTree>
    <p:extLst>
      <p:ext uri="{BB962C8B-B14F-4D97-AF65-F5344CB8AC3E}">
        <p14:creationId xmlns:p14="http://schemas.microsoft.com/office/powerpoint/2010/main" val="839099513"/>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title"/>
          </p:nvPr>
        </p:nvSpPr>
        <p:spPr/>
        <p:txBody>
          <a:bodyPr/>
          <a:lstStyle/>
          <a:p>
            <a:pPr eaLnBrk="1" hangingPunct="1"/>
            <a:endParaRPr lang="cs-CZ" altLang="cs-CZ" smtClean="0"/>
          </a:p>
        </p:txBody>
      </p:sp>
      <p:pic>
        <p:nvPicPr>
          <p:cNvPr id="73731"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9144000" cy="7389440"/>
          </a:xfrm>
        </p:spPr>
      </p:pic>
    </p:spTree>
    <p:extLst>
      <p:ext uri="{BB962C8B-B14F-4D97-AF65-F5344CB8AC3E}">
        <p14:creationId xmlns:p14="http://schemas.microsoft.com/office/powerpoint/2010/main" val="3672122259"/>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fontAlgn="base">
              <a:spcBef>
                <a:spcPct val="0"/>
              </a:spcBef>
              <a:spcAft>
                <a:spcPct val="0"/>
              </a:spcAft>
            </a:pPr>
            <a:endParaRPr lang="es-ES">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fontAlgn="base">
              <a:spcBef>
                <a:spcPct val="0"/>
              </a:spcBef>
              <a:spcAft>
                <a:spcPct val="0"/>
              </a:spcAft>
            </a:pPr>
            <a:endParaRPr lang="es-ES">
              <a:solidFill>
                <a:srgbClr val="000000"/>
              </a:solidFill>
            </a:endParaRPr>
          </a:p>
        </p:txBody>
      </p:sp>
      <p:pic>
        <p:nvPicPr>
          <p:cNvPr id="4103" name="Picture 7"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 sz="6000" b="1">
                <a:solidFill>
                  <a:srgbClr val="000000"/>
                </a:solidFill>
                <a:latin typeface="Kristen ITC" pitchFamily="66" charset="0"/>
              </a:rPr>
              <a:t>¿Te ha gustado?</a:t>
            </a:r>
            <a:r>
              <a:rPr lang="es-ES" sz="4800">
                <a:solidFill>
                  <a:srgbClr val="000000"/>
                </a:solidFill>
                <a:latin typeface="Kristen ITC" pitchFamily="66" charset="0"/>
              </a:rPr>
              <a:t> </a:t>
            </a:r>
            <a:br>
              <a:rPr lang="es-ES" sz="4800">
                <a:solidFill>
                  <a:srgbClr val="000000"/>
                </a:solidFill>
                <a:latin typeface="Kristen ITC" pitchFamily="66" charset="0"/>
              </a:rPr>
            </a:br>
            <a:r>
              <a:rPr lang="es-ES" sz="4400">
                <a:solidFill>
                  <a:srgbClr val="000000"/>
                </a:solidFill>
                <a:latin typeface="Kristen ITC" pitchFamily="66" charset="0"/>
              </a:rPr>
              <a:t>Puedes ver más entrando </a:t>
            </a:r>
            <a:br>
              <a:rPr lang="es-ES" sz="4400">
                <a:solidFill>
                  <a:srgbClr val="000000"/>
                </a:solidFill>
                <a:latin typeface="Kristen ITC" pitchFamily="66" charset="0"/>
              </a:rPr>
            </a:br>
            <a:r>
              <a:rPr lang="es-ES" sz="4400" b="1">
                <a:solidFill>
                  <a:srgbClr val="40F903"/>
                </a:solidFill>
                <a:latin typeface="Kristen ITC" pitchFamily="66" charset="0"/>
                <a:hlinkClick r:id="rId2"/>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fontAlgn="base">
              <a:spcBef>
                <a:spcPct val="50000"/>
              </a:spcBef>
              <a:spcAft>
                <a:spcPct val="0"/>
              </a:spcAft>
            </a:pPr>
            <a:r>
              <a:rPr lang="es-ES_tradnl" b="1">
                <a:solidFill>
                  <a:srgbClr val="000000"/>
                </a:solidFill>
                <a:latin typeface="Kristen ITC" pitchFamily="66" charset="0"/>
              </a:rPr>
              <a:t>Además puedes recibir powerpoints en tu correo electrónico suscribiéndote aquí:</a:t>
            </a:r>
            <a:r>
              <a:rPr lang="es-ES_tradnl" b="1">
                <a:solidFill>
                  <a:srgbClr val="0066FF"/>
                </a:solidFill>
              </a:rPr>
              <a:t> </a:t>
            </a:r>
          </a:p>
          <a:p>
            <a:pPr fontAlgn="base">
              <a:spcBef>
                <a:spcPct val="50000"/>
              </a:spcBef>
              <a:spcAft>
                <a:spcPct val="0"/>
              </a:spcAft>
            </a:pPr>
            <a:endParaRPr lang="es-ES" b="1">
              <a:solidFill>
                <a:srgbClr val="0066FF"/>
              </a:solidFill>
            </a:endParaRPr>
          </a:p>
        </p:txBody>
      </p:sp>
      <p:pic>
        <p:nvPicPr>
          <p:cNvPr id="4106" name="Picture 10"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descr="facebook-icon">
            <a:hlinkClick r:id="rId7"/>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descr="twitter-icon">
            <a:hlinkClick r:id="rId9"/>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descr="Web-Google-plus-Metro-icon">
            <a:hlinkClick r:id="rId11"/>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descr="vkontakte-256">
            <a:hlinkClick r:id="rId13"/>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spd="slow">
    <p:fade thruBlk="1"/>
  </p:transition>
  <p:timing>
    <p:tnLst>
      <p:par>
        <p:cTn id="1" dur="indefinite" restart="never" nodeType="tmRoot"/>
      </p:par>
    </p:tnLst>
  </p:timing>
</p:sld>
</file>

<file path=ppt/theme/theme1.xml><?xml version="1.0" encoding="utf-8"?>
<a:theme xmlns:a="http://schemas.openxmlformats.org/drawingml/2006/main" name="USA - Isla de los Apóstoles ..">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USA - Isla de los Apóstoles ..</Template>
  <TotalTime>3</TotalTime>
  <Words>217</Words>
  <Application>Microsoft Office PowerPoint</Application>
  <PresentationFormat>Presentación en pantalla (4:3)</PresentationFormat>
  <Paragraphs>29</Paragraphs>
  <Slides>72</Slides>
  <Notes>0</Notes>
  <HiddenSlides>0</HiddenSlides>
  <MMClips>0</MMClips>
  <ScaleCrop>false</ScaleCrop>
  <HeadingPairs>
    <vt:vector size="4" baseType="variant">
      <vt:variant>
        <vt:lpstr>Tema</vt:lpstr>
      </vt:variant>
      <vt:variant>
        <vt:i4>2</vt:i4>
      </vt:variant>
      <vt:variant>
        <vt:lpstr>Títulos de diapositiva</vt:lpstr>
      </vt:variant>
      <vt:variant>
        <vt:i4>72</vt:i4>
      </vt:variant>
    </vt:vector>
  </HeadingPairs>
  <TitlesOfParts>
    <vt:vector size="74" baseType="lpstr">
      <vt:lpstr>USA - Isla de los Apóstoles ..</vt:lpstr>
      <vt:lpstr>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Jose Luis</dc:creator>
  <cp:lastModifiedBy>Jose Luis</cp:lastModifiedBy>
  <cp:revision>3</cp:revision>
  <dcterms:created xsi:type="dcterms:W3CDTF">2022-05-25T08:38:37Z</dcterms:created>
  <dcterms:modified xsi:type="dcterms:W3CDTF">2022-05-25T08:42:13Z</dcterms:modified>
</cp:coreProperties>
</file>