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7" r:id="rId3"/>
    <p:sldId id="258" r:id="rId4"/>
    <p:sldId id="259" r:id="rId5"/>
    <p:sldId id="262" r:id="rId6"/>
    <p:sldId id="270" r:id="rId7"/>
    <p:sldId id="288" r:id="rId8"/>
    <p:sldId id="271" r:id="rId9"/>
    <p:sldId id="281" r:id="rId10"/>
    <p:sldId id="289" r:id="rId11"/>
    <p:sldId id="285" r:id="rId12"/>
    <p:sldId id="290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GvpcwNQQAtEwkoYnuU9cw==" hashData="Bt7GtRyU/fWfzDQJLGiWNUgLj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81D9"/>
    <a:srgbClr val="608DC4"/>
    <a:srgbClr val="75A4DD"/>
    <a:srgbClr val="B0CA7C"/>
    <a:srgbClr val="E5DF69"/>
    <a:srgbClr val="EAE5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F1C0D3F-7EC3-4679-9E68-F84A520A3291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65D04C6-19E9-46E6-AC29-052348A6B8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3735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E290B-6100-4919-A450-D080CF526ED0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0A806-5DCA-4F48-B1E1-B06191D4BC3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10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2900F-7FB0-4E15-8306-9605E289D459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F3E65-2660-460D-B1F9-201F93014B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189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06AE1-B65E-44F0-9CC4-7D17CEEFB5DA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A1FE9-2CE8-4118-BC7A-0F9955312B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800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3527B-0A5D-4B1C-9458-02FFDE6117B6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1DFC9-CA1F-4AD9-B88C-BDE6B60CF25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431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B3B4E-222D-4323-94AD-18DCADAD6F6E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D6D11-BEDE-4CDC-8969-81C70F2F08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826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3BBBF-3430-45AF-88B0-6AFF444B2213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90FFB-68D6-46AD-94B1-49B33225D9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332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1E435-CEAA-4541-8EF9-8A3EACB0C54F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A59D9-FCAB-481A-B483-E7DED7C30F1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338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A0949-2811-4E92-B666-74F6D8783645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33C15-4FE3-45F7-8F19-EB3EC28DFE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009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8DE49-5156-49FF-8176-96DA20446830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5F71E-2179-43B0-8D1F-EDEE06CC004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965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7768D-A82B-4139-9F6E-AF41F074BCA6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FAD7F-9B3D-4EAC-BBD7-B34ADC1C17B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174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5F818-6079-4BB4-A8F3-B974A0AB97B3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CC879-D291-4A85-B886-90FEA970B52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434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58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fr-FR" smtClean="0"/>
              <a:t>Faceți clic pentru a edita stilul de titlu Coordonator</a:t>
            </a:r>
            <a:endParaRPr lang="en-US" altLang="fr-FR" smtClean="0"/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fr-FR" smtClean="0"/>
              <a:t>Faceți clic pentru a edita stilurile de text Coordonator</a:t>
            </a:r>
          </a:p>
          <a:p>
            <a:pPr lvl="1"/>
            <a:r>
              <a:rPr lang="ro-RO" altLang="fr-FR" smtClean="0"/>
              <a:t>Al doilea nivel</a:t>
            </a:r>
          </a:p>
          <a:p>
            <a:pPr lvl="2"/>
            <a:r>
              <a:rPr lang="ro-RO" altLang="fr-FR" smtClean="0"/>
              <a:t>Al treilea nivel</a:t>
            </a:r>
          </a:p>
          <a:p>
            <a:pPr lvl="3"/>
            <a:r>
              <a:rPr lang="ro-RO" altLang="fr-FR" smtClean="0"/>
              <a:t>Al patrulea nivel</a:t>
            </a:r>
          </a:p>
          <a:p>
            <a:pPr lvl="4"/>
            <a:r>
              <a:rPr lang="ro-RO" altLang="fr-FR" smtClean="0"/>
              <a:t>Al cincilea nivel</a:t>
            </a:r>
            <a:endParaRPr lang="en-US" altLang="fr-FR" smtClean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142E2B4-BA91-4CA9-BE08-C3239EF08D0E}" type="datetimeFigureOut">
              <a:rPr lang="en-US"/>
              <a:pPr>
                <a:defRPr/>
              </a:pPr>
              <a:t>7/27/2019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A766B48-C8A5-49C0-9CB1-4A16BBA1C9E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iapozitiv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76830" y="343257"/>
            <a:ext cx="54424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i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ISLA DE KAUAI</a:t>
            </a:r>
          </a:p>
          <a:p>
            <a:pPr algn="ctr"/>
            <a:r>
              <a:rPr lang="es-ES" sz="5400" b="1" i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HAWAI</a:t>
            </a:r>
            <a:r>
              <a:rPr lang="es-ES" sz="5400" b="1" i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endParaRPr lang="es-ES" sz="5400" b="1" i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Tm="7000">
    <p:zoom/>
    <p:sndAc>
      <p:stSnd loop="1">
        <p:snd r:embed="rId2" name="Kaua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iapozitiv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3498330" y="260648"/>
            <a:ext cx="5364163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b="1" i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 </a:t>
            </a:r>
            <a:r>
              <a:rPr lang="es-ES" b="1" i="1" dirty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Kauai se encuentra el Cañón de </a:t>
            </a:r>
            <a:r>
              <a:rPr lang="es-ES" b="1" i="1" dirty="0" err="1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Waimea</a:t>
            </a:r>
            <a:r>
              <a:rPr lang="es-ES" b="1" i="1" dirty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apodado el Gran Cañón del Pacífico</a:t>
            </a:r>
            <a:endParaRPr lang="es-ES" dirty="0">
              <a:solidFill>
                <a:schemeClr val="tx2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s-ES" b="1" i="1" dirty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Kauai es la más antigua de las islas principales del archipiélago hawaiano y la cuarta más grande en área, con 1,430 km². También es conocida como Garden Isle</a:t>
            </a:r>
            <a:r>
              <a:rPr lang="es-ES" dirty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fr-FR" dirty="0">
              <a:solidFill>
                <a:schemeClr val="tx2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2669655" y="5157192"/>
            <a:ext cx="6192838" cy="92333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="ctr">
            <a:spAutoFit/>
          </a:bodyPr>
          <a:lstStyle/>
          <a:p>
            <a:pPr algn="ctr"/>
            <a:r>
              <a:rPr lang="es-ES" altLang="fr-FR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Con un paisaje majestuoso, playas idílicas, ríos tranquilos y valles exuberantes, es difícil imaginar un lugar más hermoso para descansar y desconectar.</a:t>
            </a:r>
            <a:endParaRPr lang="fr-FR" altLang="fr-FR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iapozitiv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iapozitiv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Diapozitiv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Diapozitiv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iapozitiv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iapozitiv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iapozitiv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iapozitiv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Diapozitiv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iapozitiv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iapozitiv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iapozitiv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iapozitiv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iapozitiv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iapozitiv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iapozitiv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iapozitiv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iapozitiv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Diapozitiv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Diapozitiv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iapozitiv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iapozitiv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iapozitiv2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Diapozitiv2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Diapozitiv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Diapozitiv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Diapozitiv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iapozitiv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iapozitiv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iapozitiv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Diapozitiv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iapoziti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iapozitiv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iapozitiv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iapozitiv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iapozitiv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Elena Zanescu\My Documents\Z nou in lucru\MATER   gata pt pps\Mater red Kauai\Prezentare1\Diapozitiv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setăText 3"/>
          <p:cNvSpPr txBox="1">
            <a:spLocks noChangeArrowheads="1"/>
          </p:cNvSpPr>
          <p:nvPr/>
        </p:nvSpPr>
        <p:spPr bwMode="auto">
          <a:xfrm>
            <a:off x="395536" y="332656"/>
            <a:ext cx="352856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fr-FR" sz="2400" b="1" i="1" dirty="0">
                <a:solidFill>
                  <a:srgbClr val="4B81D9"/>
                </a:solidFill>
                <a:latin typeface="Times New Roman" pitchFamily="18" charset="0"/>
                <a:cs typeface="Times New Roman" pitchFamily="18" charset="0"/>
              </a:rPr>
              <a:t>Bonne </a:t>
            </a:r>
            <a:r>
              <a:rPr lang="en-US" altLang="fr-FR" sz="2400" b="1" i="1" dirty="0" err="1">
                <a:solidFill>
                  <a:srgbClr val="4B81D9"/>
                </a:solidFill>
                <a:latin typeface="Times New Roman" pitchFamily="18" charset="0"/>
                <a:cs typeface="Times New Roman" pitchFamily="18" charset="0"/>
              </a:rPr>
              <a:t>journée</a:t>
            </a:r>
            <a:r>
              <a:rPr lang="en-US" altLang="fr-FR" sz="2400" b="1" i="1" dirty="0" smtClean="0">
                <a:solidFill>
                  <a:srgbClr val="4B81D9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eaLnBrk="1" hangingPunct="1"/>
            <a:endParaRPr lang="es-ES" altLang="fr-FR" sz="2400" b="1" i="1" dirty="0" smtClean="0">
              <a:solidFill>
                <a:srgbClr val="4B81D9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s-ES" altLang="fr-FR" sz="2400" b="1" i="1" dirty="0" smtClean="0">
                <a:solidFill>
                  <a:srgbClr val="4B81D9"/>
                </a:solidFill>
                <a:latin typeface="Times New Roman" pitchFamily="18" charset="0"/>
                <a:cs typeface="Times New Roman" pitchFamily="18" charset="0"/>
              </a:rPr>
              <a:t>¡Que tenga un buen día!</a:t>
            </a:r>
            <a:endParaRPr lang="en-US" altLang="fr-FR" sz="2400" b="1" i="1" dirty="0">
              <a:solidFill>
                <a:srgbClr val="4B81D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waï - Ile de Kauoi .. 07 12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Hawaï - Ile de Kauoi .. 07 12 2015</Template>
  <TotalTime>52</TotalTime>
  <Words>102</Words>
  <Application>Microsoft Office PowerPoint</Application>
  <PresentationFormat>Presentación en pantalla (4:3)</PresentationFormat>
  <Paragraphs>10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Hawaï - Ile de Kauoi .. 07 12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2019-07-27T08:07:34Z</dcterms:created>
  <dcterms:modified xsi:type="dcterms:W3CDTF">2019-07-27T09:00:27Z</dcterms:modified>
</cp:coreProperties>
</file>