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3" r:id="rId4"/>
    <p:sldId id="284" r:id="rId5"/>
    <p:sldId id="285" r:id="rId6"/>
    <p:sldId id="286" r:id="rId7"/>
    <p:sldId id="287" r:id="rId8"/>
    <p:sldId id="288" r:id="rId9"/>
    <p:sldId id="289" r:id="rId10"/>
    <p:sldId id="290" r:id="rId11"/>
    <p:sldId id="291" r:id="rId12"/>
    <p:sldId id="292" r:id="rId13"/>
    <p:sldId id="293" r:id="rId14"/>
    <p:sldId id="294" r:id="rId15"/>
    <p:sldId id="295" r:id="rId16"/>
    <p:sldId id="296" r:id="rId17"/>
    <p:sldId id="297" r:id="rId18"/>
    <p:sldId id="298" r:id="rId19"/>
    <p:sldId id="299" r:id="rId20"/>
    <p:sldId id="300" r:id="rId21"/>
    <p:sldId id="257" r:id="rId22"/>
    <p:sldId id="258" r:id="rId23"/>
    <p:sldId id="259" r:id="rId24"/>
    <p:sldId id="260" r:id="rId25"/>
    <p:sldId id="261" r:id="rId26"/>
    <p:sldId id="262" r:id="rId27"/>
    <p:sldId id="263" r:id="rId28"/>
    <p:sldId id="264" r:id="rId29"/>
    <p:sldId id="265" r:id="rId30"/>
    <p:sldId id="266" r:id="rId31"/>
    <p:sldId id="267" r:id="rId32"/>
    <p:sldId id="268" r:id="rId33"/>
    <p:sldId id="269" r:id="rId34"/>
    <p:sldId id="270" r:id="rId35"/>
    <p:sldId id="271" r:id="rId36"/>
    <p:sldId id="272" r:id="rId37"/>
    <p:sldId id="273" r:id="rId38"/>
    <p:sldId id="274" r:id="rId39"/>
    <p:sldId id="275" r:id="rId40"/>
    <p:sldId id="276" r:id="rId41"/>
    <p:sldId id="277" r:id="rId42"/>
    <p:sldId id="278" r:id="rId43"/>
    <p:sldId id="279" r:id="rId44"/>
    <p:sldId id="280" r:id="rId45"/>
    <p:sldId id="281" r:id="rId46"/>
    <p:sldId id="282" r:id="rId47"/>
    <p:sldId id="301" r:id="rId4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CCX5pj9aofyKl6W7yAxZw==" hashData="NwHLOYR4a6wSjf7tpTBWmlX2jl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333300"/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 snapToGrid="0">
      <p:cViewPr>
        <p:scale>
          <a:sx n="66" d="100"/>
          <a:sy n="66" d="100"/>
        </p:scale>
        <p:origin x="-1116" y="-2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AB5BF7-69DA-4352-95E1-F7704C2A381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09162325"/>
      </p:ext>
    </p:extLst>
  </p:cSld>
  <p:clrMapOvr>
    <a:masterClrMapping/>
  </p:clrMapOvr>
  <p:transition spd="med" advTm="3700">
    <p:wheel spokes="2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2A7DB4-3921-4A59-92E5-BFE74FA257C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48231918"/>
      </p:ext>
    </p:extLst>
  </p:cSld>
  <p:clrMapOvr>
    <a:masterClrMapping/>
  </p:clrMapOvr>
  <p:transition spd="med" advTm="3700">
    <p:wheel spokes="2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0335A5-130C-4215-B320-B52110C99E3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16978489"/>
      </p:ext>
    </p:extLst>
  </p:cSld>
  <p:clrMapOvr>
    <a:masterClrMapping/>
  </p:clrMapOvr>
  <p:transition spd="med" advTm="3700">
    <p:wheel spokes="2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414B23-C5B1-4C1A-8BEB-142FD58D7B1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68644130"/>
      </p:ext>
    </p:extLst>
  </p:cSld>
  <p:clrMapOvr>
    <a:masterClrMapping/>
  </p:clrMapOvr>
  <p:transition spd="med" advTm="3700">
    <p:wheel spokes="2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E7D16E-1C66-4943-A8F4-B0877B64DE7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10771364"/>
      </p:ext>
    </p:extLst>
  </p:cSld>
  <p:clrMapOvr>
    <a:masterClrMapping/>
  </p:clrMapOvr>
  <p:transition spd="med" advTm="3700">
    <p:wheel spokes="2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FF2CD9-FAF1-4E61-8563-F5B2A03BFAF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77291454"/>
      </p:ext>
    </p:extLst>
  </p:cSld>
  <p:clrMapOvr>
    <a:masterClrMapping/>
  </p:clrMapOvr>
  <p:transition spd="med" advTm="3700">
    <p:wheel spokes="2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619762-F056-4FA5-8265-170056FD87C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90386437"/>
      </p:ext>
    </p:extLst>
  </p:cSld>
  <p:clrMapOvr>
    <a:masterClrMapping/>
  </p:clrMapOvr>
  <p:transition spd="med" advTm="3700">
    <p:wheel spokes="2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8F36B9-B97A-4E87-A079-5DED50B2C9B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15683249"/>
      </p:ext>
    </p:extLst>
  </p:cSld>
  <p:clrMapOvr>
    <a:masterClrMapping/>
  </p:clrMapOvr>
  <p:transition spd="med" advTm="3700">
    <p:wheel spokes="2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9C8EC2-0E49-4F12-BF39-9B8E163176D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47991264"/>
      </p:ext>
    </p:extLst>
  </p:cSld>
  <p:clrMapOvr>
    <a:masterClrMapping/>
  </p:clrMapOvr>
  <p:transition spd="med" advTm="3700">
    <p:wheel spokes="2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3F579-8870-40CE-8558-6F29EC53A2A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37875042"/>
      </p:ext>
    </p:extLst>
  </p:cSld>
  <p:clrMapOvr>
    <a:masterClrMapping/>
  </p:clrMapOvr>
  <p:transition spd="med" advTm="3700">
    <p:wheel spokes="2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176C9D-C348-4827-872F-197102FACA9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09268126"/>
      </p:ext>
    </p:extLst>
  </p:cSld>
  <p:clrMapOvr>
    <a:masterClrMapping/>
  </p:clrMapOvr>
  <p:transition spd="med" advTm="3700">
    <p:wheel spokes="2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42367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DC2B08B0-B8BF-4575-97BE-859EBA38095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3700">
    <p:wheel spokes="2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7.png"/><Relationship Id="rId10" Type="http://schemas.openxmlformats.org/officeDocument/2006/relationships/image" Target="../media/image5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4"/>
          <p:cNvSpPr txBox="1">
            <a:spLocks noChangeArrowheads="1"/>
          </p:cNvSpPr>
          <p:nvPr/>
        </p:nvSpPr>
        <p:spPr bwMode="auto">
          <a:xfrm>
            <a:off x="1841500" y="728663"/>
            <a:ext cx="4745038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sz="3600">
                <a:solidFill>
                  <a:srgbClr val="003300"/>
                </a:solidFill>
                <a:latin typeface="Algerian" pitchFamily="82" charset="0"/>
              </a:rPr>
              <a:t>BALEARES</a:t>
            </a:r>
          </a:p>
        </p:txBody>
      </p:sp>
      <p:sp>
        <p:nvSpPr>
          <p:cNvPr id="2051" name="WordArt 8"/>
          <p:cNvSpPr>
            <a:spLocks noChangeArrowheads="1" noChangeShapeType="1" noTextEdit="1"/>
          </p:cNvSpPr>
          <p:nvPr/>
        </p:nvSpPr>
        <p:spPr bwMode="auto">
          <a:xfrm>
            <a:off x="1912938" y="2049463"/>
            <a:ext cx="3721100" cy="2200275"/>
          </a:xfrm>
          <a:prstGeom prst="rect">
            <a:avLst/>
          </a:prstGeom>
        </p:spPr>
        <p:txBody>
          <a:bodyPr wrap="none" fromWordArt="1">
            <a:prstTxWarp prst="textCanUp">
              <a:avLst>
                <a:gd name="adj" fmla="val 85713"/>
              </a:avLst>
            </a:prstTxWarp>
          </a:bodyPr>
          <a:lstStyle/>
          <a:p>
            <a:pPr algn="ctr"/>
            <a:r>
              <a:rPr lang="es-ES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333300"/>
                </a:solidFill>
                <a:effectLst>
                  <a:prstShdw prst="shdw16">
                    <a:srgbClr val="868686">
                      <a:alpha val="50000"/>
                    </a:srgbClr>
                  </a:prstShdw>
                </a:effectLst>
                <a:latin typeface="Salina"/>
              </a:rPr>
              <a:t>ISLA DE</a:t>
            </a:r>
          </a:p>
          <a:p>
            <a:pPr algn="ctr"/>
            <a:r>
              <a:rPr lang="es-ES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333300"/>
                </a:solidFill>
                <a:effectLst>
                  <a:prstShdw prst="shdw16">
                    <a:srgbClr val="868686">
                      <a:alpha val="50000"/>
                    </a:srgbClr>
                  </a:prstShdw>
                </a:effectLst>
                <a:latin typeface="Salina"/>
              </a:rPr>
              <a:t>IBIZA</a:t>
            </a:r>
          </a:p>
        </p:txBody>
      </p:sp>
      <p:pic>
        <p:nvPicPr>
          <p:cNvPr id="2057" name="3,393552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3,39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449263" y="5748338"/>
            <a:ext cx="66913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sz="2400">
                <a:solidFill>
                  <a:srgbClr val="003300"/>
                </a:solidFill>
              </a:rPr>
              <a:t>MUSICA: LOS RELAMPAGOS</a:t>
            </a:r>
          </a:p>
        </p:txBody>
      </p:sp>
    </p:spTree>
  </p:cSld>
  <p:clrMapOvr>
    <a:masterClrMapping/>
  </p:clrMapOvr>
  <p:transition spd="med" advTm="3859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5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10" dur="2000" fill="hold"/>
                                        <p:tgtEl>
                                          <p:spTgt spid="20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46">
                <p:cTn id="11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076" name="Picture 4" descr="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781">
    <p:wheel spokes="2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100" name="Picture 4" descr="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750">
    <p:wheel spokes="2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124" name="Picture 4" descr="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907">
    <p:wheel spokes="2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148" name="Picture 4" descr="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875">
    <p:wheel spokes="2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172" name="Picture 4" descr="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812">
    <p:wheel spokes="2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8196" name="Picture 4" descr="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938">
    <p:wheel spokes="2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9220" name="Picture 4" descr="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875">
    <p:wheel spokes="2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0244" name="Picture 4" descr="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906">
    <p:wheel spokes="2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1268" name="Picture 4" descr="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890">
    <p:wheel spokes="2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2292" name="Picture 4" descr="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859">
    <p:wheel spokes="2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3316" name="Picture 4" descr="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984">
    <p:wheel spokes="2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4340" name="Picture 4" descr="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797">
    <p:wheel spokes="2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5364" name="Picture 4" descr="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6388" name="Picture 4" descr="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781">
    <p:wheel spokes="2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7412" name="Picture 4" descr="Figueret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766">
    <p:wheel spokes="2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8436" name="Picture 4" descr="Imagen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860">
    <p:wheel spokes="2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9460" name="Picture 4" descr="San antoni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954">
    <p:wheel spokes="2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chemeClr val="accent1"/>
            </a:gs>
            <a:gs pos="100000">
              <a:schemeClr val="accent2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WordArt 4"/>
          <p:cNvSpPr>
            <a:spLocks noChangeArrowheads="1" noChangeShapeType="1" noTextEdit="1"/>
          </p:cNvSpPr>
          <p:nvPr/>
        </p:nvSpPr>
        <p:spPr bwMode="auto">
          <a:xfrm>
            <a:off x="2886075" y="2235200"/>
            <a:ext cx="3371850" cy="1682750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6600"/>
                </a:solidFill>
                <a:effectLst>
                  <a:prstShdw prst="shdw15">
                    <a:srgbClr val="868686">
                      <a:alpha val="50000"/>
                    </a:srgbClr>
                  </a:prstShdw>
                </a:effectLst>
                <a:latin typeface="X-Files"/>
              </a:rPr>
              <a:t>PAISAJES DE:</a:t>
            </a:r>
          </a:p>
          <a:p>
            <a:pPr algn="ctr"/>
            <a:r>
              <a:rPr lang="es-ES" sz="36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6600"/>
                </a:solidFill>
                <a:effectLst>
                  <a:prstShdw prst="shdw15">
                    <a:srgbClr val="868686">
                      <a:alpha val="50000"/>
                    </a:srgbClr>
                  </a:prstShdw>
                </a:effectLst>
                <a:latin typeface="X-Files"/>
              </a:rPr>
              <a:t>IBIZA</a:t>
            </a:r>
          </a:p>
        </p:txBody>
      </p:sp>
    </p:spTree>
  </p:cSld>
  <p:clrMapOvr>
    <a:masterClrMapping/>
  </p:clrMapOvr>
  <p:transition spd="med" advTm="2828">
    <p:wheel spokes="2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1508" name="Picture 4" descr="Cala Cont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700">
    <p:wheel spokes="2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2532" name="Picture 4" descr="Cala Llentris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700">
    <p:wheel spokes="2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3556" name="Picture 4" descr="Cala Purroi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700">
    <p:wheel spokes="2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4580" name="Picture 4" descr="Cala Sal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700">
    <p:wheel spokes="2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5604" name="Picture 4" descr="Cala Salada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700">
    <p:wheel spokes="2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6628" name="Picture 4" descr="Cala Tari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700">
    <p:wheel spokes="2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7652" name="Picture 4" descr="Cala Tarida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700">
    <p:wheel spokes="2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8676" name="Picture 4" descr="Cala Tarida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700">
    <p:wheel spokes="2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9700" name="Picture 4" descr="Cala Vadel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700">
    <p:wheel spokes="2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0724" name="Picture 4" descr="Es Can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700">
    <p:wheel spokes="2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1748" name="Picture 4" descr="Es Vedr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700">
    <p:wheel spokes="2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2772" name="Picture 4" descr="IMG_128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700">
    <p:wheel spokes="2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3796" name="Picture 4" descr="Pla de Coro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700">
    <p:wheel spokes="2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4820" name="Picture 4" descr="Playa d´en Boss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700">
    <p:wheel spokes="2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5844" name="Picture 4" descr="Playa de es caballe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700">
    <p:wheel spokes="2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6868" name="Picture 4" descr="Portinat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700">
    <p:wheel spokes="2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7892" name="Picture 4" descr="Portinatx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700">
    <p:wheel spokes="2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8916" name="Picture 4" descr="Portinatx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700">
    <p:wheel spokes="2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9940" name="Picture 4" descr="Puerto de san migue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700">
    <p:wheel spokes="2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0964" name="Picture 4" descr="San Antonio de Portman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700">
    <p:wheel spokes="2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1988" name="Picture 4" descr="San Antonio de Portmany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700">
    <p:wheel spokes="2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3012" name="Picture 4" descr="San Jose de Talaia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700">
    <p:wheel spokes="2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4036" name="Picture 4" descr="San Jose de Talaia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700">
    <p:wheel spokes="2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5060" name="Picture 4" descr="San Jose de Talaia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700">
    <p:wheel spokes="2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6084" name="Picture 4" descr="San Jose la Tala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493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700">
    <p:wheel spokes="2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7108" name="Picture 5" descr="Santa Eulalia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700">
    <p:wheel spokes="2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spagne - Ibiza .. 22 06 2015">
  <a:themeElements>
    <a:clrScheme name="Baleares. Isla de Ibiz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aleares. Isla de Ibiz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aleares. Isla de Ibiz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leares. Isla de Ibiz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leares. Isla de Ibiz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leares. Isla de Ibiz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leares. Isla de Ibiz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leares. Isla de Ibiz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eares. Isla de Ibiz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eares. Isla de Ibiz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eares. Isla de Ibiz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eares. Isla de Ibiz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eares. Isla de Ibiz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eares. Isla de Ibiz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Espagne - Ibiza .. 22 06 2015</Template>
  <TotalTime>6</TotalTime>
  <Words>28</Words>
  <Application>Microsoft Office PowerPoint</Application>
  <PresentationFormat>Presentación en pantalla (4:3)</PresentationFormat>
  <Paragraphs>8</Paragraphs>
  <Slides>46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51" baseType="lpstr">
      <vt:lpstr>Arial</vt:lpstr>
      <vt:lpstr>Calibri</vt:lpstr>
      <vt:lpstr>Algerian</vt:lpstr>
      <vt:lpstr>Espagne - Ibiza .. 22 06 2015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5</cp:revision>
  <dcterms:created xsi:type="dcterms:W3CDTF">2021-03-12T09:34:24Z</dcterms:created>
  <dcterms:modified xsi:type="dcterms:W3CDTF">2021-03-12T09:40:32Z</dcterms:modified>
</cp:coreProperties>
</file>