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757" r:id="rId2"/>
  </p:sldMasterIdLst>
  <p:notesMasterIdLst>
    <p:notesMasterId r:id="rId47"/>
  </p:notesMasterIdLst>
  <p:sldIdLst>
    <p:sldId id="256" r:id="rId3"/>
    <p:sldId id="290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9" r:id="rId31"/>
    <p:sldId id="284" r:id="rId32"/>
    <p:sldId id="285" r:id="rId33"/>
    <p:sldId id="286" r:id="rId34"/>
    <p:sldId id="287" r:id="rId35"/>
    <p:sldId id="288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</p:sldIdLst>
  <p:sldSz cx="9144000" cy="6858000" type="screen4x3"/>
  <p:notesSz cx="6858000" cy="9144000"/>
  <p:defaultTextStyle>
    <a:defPPr>
      <a:defRPr lang="en-GB"/>
    </a:defPPr>
    <a:lvl1pPr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+mn-ea"/>
        <a:cs typeface="+mn-cs"/>
      </a:defRPr>
    </a:lvl1pPr>
    <a:lvl2pPr marL="742950" indent="-28575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+mn-ea"/>
        <a:cs typeface="+mn-cs"/>
      </a:defRPr>
    </a:lvl2pPr>
    <a:lvl3pPr marL="11430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+mn-ea"/>
        <a:cs typeface="+mn-cs"/>
      </a:defRPr>
    </a:lvl3pPr>
    <a:lvl4pPr marL="16002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+mn-ea"/>
        <a:cs typeface="+mn-cs"/>
      </a:defRPr>
    </a:lvl4pPr>
    <a:lvl5pPr marL="20574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Shh0ZbcSbWh6IB92ZdWyaQ==" hashData="ZtBnl7elSafI5hfVsM6jHHVngl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tableStyles" Target="tableStyle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AutoShape 1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2050" name="Rectangle 2"/>
          <p:cNvSpPr>
            <a:spLocks noGrp="1" noChangeArrowheads="1"/>
          </p:cNvSpPr>
          <p:nvPr>
            <p:ph type="hdr"/>
          </p:nvPr>
        </p:nvSpPr>
        <p:spPr bwMode="auto">
          <a:xfrm>
            <a:off x="0" y="0"/>
            <a:ext cx="2970213" cy="4556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ea typeface="Lucida Sans Unicode" pitchFamily="34" charset="0"/>
                <a:cs typeface="Lucida Sans Unicode" pitchFamily="34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3884613" y="0"/>
            <a:ext cx="2970212" cy="4556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ea typeface="Lucida Sans Unicode" pitchFamily="34" charset="0"/>
                <a:cs typeface="Lucida Sans Unicode" pitchFamily="34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8373" name="Rectangle 4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0413" cy="3427413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53" name="Rectangle 5"/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4813" cy="41132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 noProof="0" smtClean="0"/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ftr"/>
          </p:nvPr>
        </p:nvSpPr>
        <p:spPr bwMode="auto">
          <a:xfrm>
            <a:off x="0" y="8685213"/>
            <a:ext cx="2970213" cy="4556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ea typeface="Lucida Sans Unicode" pitchFamily="34" charset="0"/>
                <a:cs typeface="Lucida Sans Unicode" pitchFamily="34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/>
          </p:nvPr>
        </p:nvSpPr>
        <p:spPr bwMode="auto">
          <a:xfrm>
            <a:off x="3884613" y="8685213"/>
            <a:ext cx="2970212" cy="4556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ea typeface="Lucida Sans Unicode" pitchFamily="34" charset="0"/>
                <a:cs typeface="Lucida Sans Unicode" pitchFamily="34" charset="0"/>
              </a:defRPr>
            </a:lvl1pPr>
          </a:lstStyle>
          <a:p>
            <a:pPr>
              <a:defRPr/>
            </a:pPr>
            <a:fld id="{253FD9DE-7E0C-4F51-A37F-31F669A33ACF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72660847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9pPr>
          </a:lstStyle>
          <a:p>
            <a:pPr eaLnBrk="1" hangingPunct="1"/>
            <a:fld id="{F660284C-8123-436B-9D64-5C22FC250E47}" type="slidenum">
              <a:rPr lang="es-ES_tradnl" smtClean="0">
                <a:solidFill>
                  <a:srgbClr val="000000"/>
                </a:solidFill>
              </a:rPr>
              <a:pPr eaLnBrk="1" hangingPunct="1"/>
              <a:t>1</a:t>
            </a:fld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59395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5939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2084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9pPr>
          </a:lstStyle>
          <a:p>
            <a:pPr eaLnBrk="1" hangingPunct="1"/>
            <a:fld id="{711D0F0C-F456-4A62-8504-3DB5C645BA9B}" type="slidenum">
              <a:rPr lang="es-ES_tradnl" smtClean="0">
                <a:solidFill>
                  <a:srgbClr val="000000"/>
                </a:solidFill>
              </a:rPr>
              <a:pPr eaLnBrk="1" hangingPunct="1"/>
              <a:t>3</a:t>
            </a:fld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60419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6042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2084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9pPr>
          </a:lstStyle>
          <a:p>
            <a:pPr eaLnBrk="1" hangingPunct="1"/>
            <a:fld id="{D6D426DC-9986-4E0D-9D56-3A9712B99DCC}" type="slidenum">
              <a:rPr lang="es-ES_tradnl" smtClean="0">
                <a:solidFill>
                  <a:srgbClr val="000000"/>
                </a:solidFill>
              </a:rPr>
              <a:pPr eaLnBrk="1" hangingPunct="1"/>
              <a:t>4</a:t>
            </a:fld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6144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6144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2084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9pPr>
          </a:lstStyle>
          <a:p>
            <a:pPr eaLnBrk="1" hangingPunct="1"/>
            <a:fld id="{6D305663-2752-465C-ADE2-1265AB5B1A92}" type="slidenum">
              <a:rPr lang="es-ES_tradnl" smtClean="0">
                <a:solidFill>
                  <a:srgbClr val="000000"/>
                </a:solidFill>
              </a:rPr>
              <a:pPr eaLnBrk="1" hangingPunct="1"/>
              <a:t>5</a:t>
            </a:fld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62467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6246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2084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9pPr>
          </a:lstStyle>
          <a:p>
            <a:pPr eaLnBrk="1" hangingPunct="1"/>
            <a:fld id="{1592C5F8-F4E1-4A11-B0D0-C2D129EBB16C}" type="slidenum">
              <a:rPr lang="es-ES_tradnl" smtClean="0">
                <a:solidFill>
                  <a:srgbClr val="000000"/>
                </a:solidFill>
              </a:rPr>
              <a:pPr eaLnBrk="1" hangingPunct="1"/>
              <a:t>6</a:t>
            </a:fld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63491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6349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2084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9pPr>
          </a:lstStyle>
          <a:p>
            <a:pPr eaLnBrk="1" hangingPunct="1"/>
            <a:fld id="{D202992D-5514-4611-82BE-642115E738F4}" type="slidenum">
              <a:rPr lang="es-ES_tradnl" smtClean="0">
                <a:solidFill>
                  <a:srgbClr val="000000"/>
                </a:solidFill>
              </a:rPr>
              <a:pPr eaLnBrk="1" hangingPunct="1"/>
              <a:t>7</a:t>
            </a:fld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64515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6451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2084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9pPr>
          </a:lstStyle>
          <a:p>
            <a:pPr eaLnBrk="1" hangingPunct="1"/>
            <a:fld id="{3822D384-F3BA-4BE9-B18A-7E2283647FB0}" type="slidenum">
              <a:rPr lang="es-ES_tradnl" smtClean="0">
                <a:solidFill>
                  <a:srgbClr val="000000"/>
                </a:solidFill>
              </a:rPr>
              <a:pPr eaLnBrk="1" hangingPunct="1"/>
              <a:t>8</a:t>
            </a:fld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65539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6554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2084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9pPr>
          </a:lstStyle>
          <a:p>
            <a:pPr eaLnBrk="1" hangingPunct="1"/>
            <a:fld id="{DF1C413B-8321-43E9-81CB-BDF4FF1E9A08}" type="slidenum">
              <a:rPr lang="es-ES_tradnl" smtClean="0">
                <a:solidFill>
                  <a:srgbClr val="000000"/>
                </a:solidFill>
              </a:rPr>
              <a:pPr eaLnBrk="1" hangingPunct="1"/>
              <a:t>9</a:t>
            </a:fld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6656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6656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2084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9pPr>
          </a:lstStyle>
          <a:p>
            <a:pPr eaLnBrk="1" hangingPunct="1"/>
            <a:fld id="{802D4698-B589-4F8E-A5F9-6868B04D0820}" type="slidenum">
              <a:rPr lang="es-ES_tradnl" smtClean="0">
                <a:solidFill>
                  <a:srgbClr val="000000"/>
                </a:solidFill>
              </a:rPr>
              <a:pPr eaLnBrk="1" hangingPunct="1"/>
              <a:t>10</a:t>
            </a:fld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67587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6758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2084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9pPr>
          </a:lstStyle>
          <a:p>
            <a:pPr eaLnBrk="1" hangingPunct="1"/>
            <a:fld id="{B5276C23-25F8-4225-987D-A77681170A70}" type="slidenum">
              <a:rPr lang="es-ES_tradnl" smtClean="0">
                <a:solidFill>
                  <a:srgbClr val="000000"/>
                </a:solidFill>
              </a:rPr>
              <a:pPr eaLnBrk="1" hangingPunct="1"/>
              <a:t>11</a:t>
            </a:fld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68611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6861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2084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9pPr>
          </a:lstStyle>
          <a:p>
            <a:pPr eaLnBrk="1" hangingPunct="1"/>
            <a:fld id="{4E98F2AD-7F7A-4363-A024-4B831BFB9110}" type="slidenum">
              <a:rPr lang="es-ES_tradnl" smtClean="0">
                <a:solidFill>
                  <a:srgbClr val="000000"/>
                </a:solidFill>
              </a:rPr>
              <a:pPr eaLnBrk="1" hangingPunct="1"/>
              <a:t>12</a:t>
            </a:fld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69635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6963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2084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9pPr>
          </a:lstStyle>
          <a:p>
            <a:pPr eaLnBrk="1" hangingPunct="1"/>
            <a:fld id="{3E9D7E0C-4A9B-43F6-8F13-3ACC82685AB3}" type="slidenum">
              <a:rPr lang="es-ES_tradnl" smtClean="0">
                <a:solidFill>
                  <a:srgbClr val="000000"/>
                </a:solidFill>
              </a:rPr>
              <a:pPr eaLnBrk="1" hangingPunct="1"/>
              <a:t>13</a:t>
            </a:fld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70659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7066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2084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9pPr>
          </a:lstStyle>
          <a:p>
            <a:pPr eaLnBrk="1" hangingPunct="1"/>
            <a:fld id="{BDC888A7-46C4-4ADD-AA96-6A11B435E5A9}" type="slidenum">
              <a:rPr lang="es-ES_tradnl" smtClean="0">
                <a:solidFill>
                  <a:srgbClr val="000000"/>
                </a:solidFill>
              </a:rPr>
              <a:pPr eaLnBrk="1" hangingPunct="1"/>
              <a:t>14</a:t>
            </a:fld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7168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7168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2084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9pPr>
          </a:lstStyle>
          <a:p>
            <a:pPr eaLnBrk="1" hangingPunct="1"/>
            <a:fld id="{18F4920D-6A4B-4984-964C-5A1E178722C1}" type="slidenum">
              <a:rPr lang="es-ES_tradnl" smtClean="0">
                <a:solidFill>
                  <a:srgbClr val="000000"/>
                </a:solidFill>
              </a:rPr>
              <a:pPr eaLnBrk="1" hangingPunct="1"/>
              <a:t>15</a:t>
            </a:fld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72707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7270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2084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9pPr>
          </a:lstStyle>
          <a:p>
            <a:pPr eaLnBrk="1" hangingPunct="1"/>
            <a:fld id="{DB2BDDE4-143F-4004-AAAA-65BC422516DF}" type="slidenum">
              <a:rPr lang="es-ES_tradnl" smtClean="0">
                <a:solidFill>
                  <a:srgbClr val="000000"/>
                </a:solidFill>
              </a:rPr>
              <a:pPr eaLnBrk="1" hangingPunct="1"/>
              <a:t>16</a:t>
            </a:fld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73731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7373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2084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9pPr>
          </a:lstStyle>
          <a:p>
            <a:pPr eaLnBrk="1" hangingPunct="1"/>
            <a:fld id="{8C37D3D6-2336-4883-810F-54419AD6D21E}" type="slidenum">
              <a:rPr lang="es-ES_tradnl" smtClean="0">
                <a:solidFill>
                  <a:srgbClr val="000000"/>
                </a:solidFill>
              </a:rPr>
              <a:pPr eaLnBrk="1" hangingPunct="1"/>
              <a:t>17</a:t>
            </a:fld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74755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7475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2084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9pPr>
          </a:lstStyle>
          <a:p>
            <a:pPr eaLnBrk="1" hangingPunct="1"/>
            <a:fld id="{BE054891-5D1B-4D77-A75E-C4E07390390D}" type="slidenum">
              <a:rPr lang="es-ES_tradnl" smtClean="0">
                <a:solidFill>
                  <a:srgbClr val="000000"/>
                </a:solidFill>
              </a:rPr>
              <a:pPr eaLnBrk="1" hangingPunct="1"/>
              <a:t>18</a:t>
            </a:fld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75779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7578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2084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9pPr>
          </a:lstStyle>
          <a:p>
            <a:pPr eaLnBrk="1" hangingPunct="1"/>
            <a:fld id="{E1A032F3-D6FA-469C-AEE0-33C5BE8D164B}" type="slidenum">
              <a:rPr lang="es-ES_tradnl" smtClean="0">
                <a:solidFill>
                  <a:srgbClr val="000000"/>
                </a:solidFill>
              </a:rPr>
              <a:pPr eaLnBrk="1" hangingPunct="1"/>
              <a:t>19</a:t>
            </a:fld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7680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7680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2084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9pPr>
          </a:lstStyle>
          <a:p>
            <a:pPr eaLnBrk="1" hangingPunct="1"/>
            <a:fld id="{6BB3D310-6D9F-4C53-B4FE-AA8678518572}" type="slidenum">
              <a:rPr lang="es-ES_tradnl" smtClean="0">
                <a:solidFill>
                  <a:srgbClr val="000000"/>
                </a:solidFill>
              </a:rPr>
              <a:pPr eaLnBrk="1" hangingPunct="1"/>
              <a:t>20</a:t>
            </a:fld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77827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7782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2084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9pPr>
          </a:lstStyle>
          <a:p>
            <a:pPr eaLnBrk="1" hangingPunct="1"/>
            <a:fld id="{B2674B9D-BF2D-49CB-B338-6A3F451F5978}" type="slidenum">
              <a:rPr lang="es-ES_tradnl" smtClean="0">
                <a:solidFill>
                  <a:srgbClr val="000000"/>
                </a:solidFill>
              </a:rPr>
              <a:pPr eaLnBrk="1" hangingPunct="1"/>
              <a:t>21</a:t>
            </a:fld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78851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7885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2084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9pPr>
          </a:lstStyle>
          <a:p>
            <a:pPr eaLnBrk="1" hangingPunct="1"/>
            <a:fld id="{B6A7A696-CBBF-4CFB-8BD4-40FF8C18B4C9}" type="slidenum">
              <a:rPr lang="es-ES_tradnl" smtClean="0">
                <a:solidFill>
                  <a:srgbClr val="000000"/>
                </a:solidFill>
              </a:rPr>
              <a:pPr eaLnBrk="1" hangingPunct="1"/>
              <a:t>22</a:t>
            </a:fld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79875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7987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2084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9pPr>
          </a:lstStyle>
          <a:p>
            <a:pPr eaLnBrk="1" hangingPunct="1"/>
            <a:fld id="{3023A27C-B065-4932-B8A0-B5F06A7AC5A0}" type="slidenum">
              <a:rPr lang="es-ES_tradnl" smtClean="0">
                <a:solidFill>
                  <a:srgbClr val="000000"/>
                </a:solidFill>
              </a:rPr>
              <a:pPr eaLnBrk="1" hangingPunct="1"/>
              <a:t>23</a:t>
            </a:fld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80899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8090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2084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9pPr>
          </a:lstStyle>
          <a:p>
            <a:pPr eaLnBrk="1" hangingPunct="1"/>
            <a:fld id="{2C6A6AA1-0B3A-48BB-9F7E-A6EC26D4841C}" type="slidenum">
              <a:rPr lang="es-ES_tradnl" smtClean="0">
                <a:solidFill>
                  <a:srgbClr val="000000"/>
                </a:solidFill>
              </a:rPr>
              <a:pPr eaLnBrk="1" hangingPunct="1"/>
              <a:t>24</a:t>
            </a:fld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8192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8192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2084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9pPr>
          </a:lstStyle>
          <a:p>
            <a:pPr eaLnBrk="1" hangingPunct="1"/>
            <a:fld id="{7537C4A3-FF0A-4FA2-B973-49F0CDC80C0B}" type="slidenum">
              <a:rPr lang="es-ES_tradnl" smtClean="0">
                <a:solidFill>
                  <a:srgbClr val="000000"/>
                </a:solidFill>
              </a:rPr>
              <a:pPr eaLnBrk="1" hangingPunct="1"/>
              <a:t>25</a:t>
            </a:fld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82947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8294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2084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9pPr>
          </a:lstStyle>
          <a:p>
            <a:pPr eaLnBrk="1" hangingPunct="1"/>
            <a:fld id="{ECA83E62-1F61-4C34-A5A3-6A9599952D11}" type="slidenum">
              <a:rPr lang="es-ES_tradnl" smtClean="0">
                <a:solidFill>
                  <a:srgbClr val="000000"/>
                </a:solidFill>
              </a:rPr>
              <a:pPr eaLnBrk="1" hangingPunct="1"/>
              <a:t>26</a:t>
            </a:fld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83971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8397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2084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9pPr>
          </a:lstStyle>
          <a:p>
            <a:pPr eaLnBrk="1" hangingPunct="1"/>
            <a:fld id="{A3D02300-B02E-495F-8450-542209C2CCCD}" type="slidenum">
              <a:rPr lang="es-ES_tradnl" smtClean="0">
                <a:solidFill>
                  <a:srgbClr val="000000"/>
                </a:solidFill>
              </a:rPr>
              <a:pPr eaLnBrk="1" hangingPunct="1"/>
              <a:t>27</a:t>
            </a:fld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84995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8499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2084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9pPr>
          </a:lstStyle>
          <a:p>
            <a:pPr eaLnBrk="1" hangingPunct="1"/>
            <a:fld id="{D51EC093-E1B7-47B0-BA77-E5C6D63A2F8B}" type="slidenum">
              <a:rPr lang="es-ES_tradnl" smtClean="0">
                <a:solidFill>
                  <a:srgbClr val="000000"/>
                </a:solidFill>
              </a:rPr>
              <a:pPr eaLnBrk="1" hangingPunct="1"/>
              <a:t>28</a:t>
            </a:fld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86019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8602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2084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9pPr>
          </a:lstStyle>
          <a:p>
            <a:pPr eaLnBrk="1" hangingPunct="1"/>
            <a:fld id="{C22461CE-A8C4-4D8E-8270-D5721307166D}" type="slidenum">
              <a:rPr lang="es-ES_tradnl" smtClean="0">
                <a:solidFill>
                  <a:srgbClr val="000000"/>
                </a:solidFill>
              </a:rPr>
              <a:pPr eaLnBrk="1" hangingPunct="1"/>
              <a:t>30</a:t>
            </a:fld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8704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8704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2084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9pPr>
          </a:lstStyle>
          <a:p>
            <a:pPr eaLnBrk="1" hangingPunct="1"/>
            <a:fld id="{F62B8942-F1CE-4885-A341-C4AB3403B973}" type="slidenum">
              <a:rPr lang="es-ES_tradnl" smtClean="0">
                <a:solidFill>
                  <a:srgbClr val="000000"/>
                </a:solidFill>
              </a:rPr>
              <a:pPr eaLnBrk="1" hangingPunct="1"/>
              <a:t>31</a:t>
            </a:fld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88067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8806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2084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9pPr>
          </a:lstStyle>
          <a:p>
            <a:pPr eaLnBrk="1" hangingPunct="1"/>
            <a:fld id="{054EBF20-BF04-4E1D-977B-B93FAC43B280}" type="slidenum">
              <a:rPr lang="es-ES_tradnl" smtClean="0">
                <a:solidFill>
                  <a:srgbClr val="000000"/>
                </a:solidFill>
              </a:rPr>
              <a:pPr eaLnBrk="1" hangingPunct="1"/>
              <a:t>32</a:t>
            </a:fld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89091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8909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2084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9pPr>
          </a:lstStyle>
          <a:p>
            <a:pPr eaLnBrk="1" hangingPunct="1"/>
            <a:fld id="{AAE63B30-F4E8-484E-B405-B452642D1E5D}" type="slidenum">
              <a:rPr lang="es-ES_tradnl" smtClean="0">
                <a:solidFill>
                  <a:srgbClr val="000000"/>
                </a:solidFill>
              </a:rPr>
              <a:pPr eaLnBrk="1" hangingPunct="1"/>
              <a:t>33</a:t>
            </a:fld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90115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9011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2084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9pPr>
          </a:lstStyle>
          <a:p>
            <a:pPr eaLnBrk="1" hangingPunct="1"/>
            <a:fld id="{12DD24AC-86E2-4A1E-9D01-614314FA66FB}" type="slidenum">
              <a:rPr lang="es-ES_tradnl" smtClean="0">
                <a:solidFill>
                  <a:srgbClr val="000000"/>
                </a:solidFill>
              </a:rPr>
              <a:pPr eaLnBrk="1" hangingPunct="1"/>
              <a:t>34</a:t>
            </a:fld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91139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9114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2084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5FE700-D10E-4E17-9099-7F5E195276A9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5680760"/>
      </p:ext>
    </p:extLst>
  </p:cSld>
  <p:clrMapOvr>
    <a:masterClrMapping/>
  </p:clrMapOvr>
  <p:transition spd="slow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05772A-717E-4226-B059-B613D632CDF9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4259377"/>
      </p:ext>
    </p:extLst>
  </p:cSld>
  <p:clrMapOvr>
    <a:masterClrMapping/>
  </p:clrMapOvr>
  <p:transition spd="slow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4317F3-E898-426F-92BB-E081F30A2AA0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7510692"/>
      </p:ext>
    </p:extLst>
  </p:cSld>
  <p:clrMapOvr>
    <a:masterClrMapping/>
  </p:clrMapOvr>
  <p:transition spd="slow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70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6613" y="1600200"/>
            <a:ext cx="4038600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F60810-6743-4AF9-97BE-F2A264444F96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2371913"/>
      </p:ext>
    </p:extLst>
  </p:cSld>
  <p:clrMapOvr>
    <a:masterClrMapping/>
  </p:clrMapOvr>
  <p:transition spd="slow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C3859F-F7C0-46B4-9620-AC44435E0450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6694591"/>
      </p:ext>
    </p:extLst>
  </p:cSld>
  <p:clrMapOvr>
    <a:masterClrMapping/>
  </p:clrMapOvr>
  <p:transition spd="slow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A1D2DD-D68C-461D-A990-5A9311E057A4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860288"/>
      </p:ext>
    </p:extLst>
  </p:cSld>
  <p:clrMapOvr>
    <a:masterClrMapping/>
  </p:clrMapOvr>
  <p:transition spd="slow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9793C0-6D30-4E6E-9816-983B59735051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6886026"/>
      </p:ext>
    </p:extLst>
  </p:cSld>
  <p:clrMapOvr>
    <a:masterClrMapping/>
  </p:clrMapOvr>
  <p:transition spd="slow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F08E5E-9132-44F4-9A35-D3461D11BC3B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3062363"/>
      </p:ext>
    </p:extLst>
  </p:cSld>
  <p:clrMapOvr>
    <a:masterClrMapping/>
  </p:clrMapOvr>
  <p:transition spd="slow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41C324-275A-47A2-AEE8-A4F100DF4E41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7844986"/>
      </p:ext>
    </p:extLst>
  </p:cSld>
  <p:clrMapOvr>
    <a:masterClrMapping/>
  </p:clrMapOvr>
  <p:transition spd="slow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12F961-2495-4DA2-AC67-2C10BB4B8DEA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6999229"/>
      </p:ext>
    </p:extLst>
  </p:cSld>
  <p:clrMapOvr>
    <a:masterClrMapping/>
  </p:clrMapOvr>
  <p:transition spd="slow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28588"/>
            <a:ext cx="2055813" cy="5995987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28588"/>
            <a:ext cx="6019800" cy="5995987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736579-6E0B-4FD8-9377-29FE576209E1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1623935"/>
      </p:ext>
    </p:extLst>
  </p:cSld>
  <p:clrMapOvr>
    <a:masterClrMapping/>
  </p:clrMapOvr>
  <p:transition spd="slow">
    <p:split orient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iseño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28588"/>
            <a:ext cx="8228013" cy="1433512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AC56A6-4FFD-4BD9-920A-3A29DF6A1D19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0146962"/>
      </p:ext>
    </p:extLst>
  </p:cSld>
  <p:clrMapOvr>
    <a:masterClrMapping/>
  </p:clrMapOvr>
  <p:transition spd="slow">
    <p:split orient="vert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87755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28588"/>
            <a:ext cx="8228013" cy="1433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texte-titre</a:t>
            </a: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8013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plan de texte</a:t>
            </a:r>
          </a:p>
          <a:p>
            <a:pPr lvl="1"/>
            <a:r>
              <a:rPr lang="en-GB" smtClean="0"/>
              <a:t>Second niveau de plan</a:t>
            </a:r>
          </a:p>
          <a:p>
            <a:pPr lvl="2"/>
            <a:r>
              <a:rPr lang="en-GB" smtClean="0"/>
              <a:t>Troisième niveau de plan</a:t>
            </a:r>
          </a:p>
          <a:p>
            <a:pPr lvl="3"/>
            <a:r>
              <a:rPr lang="en-GB" smtClean="0"/>
              <a:t>Quatrième niveau de plan</a:t>
            </a:r>
          </a:p>
          <a:p>
            <a:pPr lvl="4"/>
            <a:r>
              <a:rPr lang="en-GB" smtClean="0"/>
              <a:t>Cinquième niveau de plan</a:t>
            </a:r>
          </a:p>
          <a:p>
            <a:pPr lvl="4"/>
            <a:r>
              <a:rPr lang="en-GB" smtClean="0"/>
              <a:t>Sixième niveau de plan</a:t>
            </a:r>
          </a:p>
          <a:p>
            <a:pPr lvl="4"/>
            <a:r>
              <a:rPr lang="en-GB" smtClean="0"/>
              <a:t>Septième niveau de plan</a:t>
            </a:r>
          </a:p>
          <a:p>
            <a:pPr lvl="4"/>
            <a:r>
              <a:rPr lang="en-GB" smtClean="0"/>
              <a:t>Huitième niveau de plan</a:t>
            </a:r>
          </a:p>
          <a:p>
            <a:pPr lvl="4"/>
            <a:r>
              <a:rPr lang="en-GB" smtClean="0"/>
              <a:t>Neuvième niveau de plan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245225"/>
            <a:ext cx="2132013" cy="4746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124200" y="6245225"/>
            <a:ext cx="2894013" cy="4746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245225"/>
            <a:ext cx="2132013" cy="4746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0C9E10FD-0B13-45AB-9219-C2E70712C8E7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  <p:sldLayoutId id="2147483756" r:id="rId12"/>
  </p:sldLayoutIdLst>
  <p:transition spd="slow">
    <p:split orient="vert"/>
  </p:transition>
  <p:txStyles>
    <p:titleStyle>
      <a:lvl1pPr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  <a:ea typeface="Lucida Sans Unicode" pitchFamily="34" charset="0"/>
          <a:cs typeface="Lucida Sans Unicode" pitchFamily="34" charset="0"/>
        </a:defRPr>
      </a:lvl2pPr>
      <a:lvl3pPr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  <a:ea typeface="Lucida Sans Unicode" pitchFamily="34" charset="0"/>
          <a:cs typeface="Lucida Sans Unicode" pitchFamily="34" charset="0"/>
        </a:defRPr>
      </a:lvl3pPr>
      <a:lvl4pPr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  <a:ea typeface="Lucida Sans Unicode" pitchFamily="34" charset="0"/>
          <a:cs typeface="Lucida Sans Unicode" pitchFamily="34" charset="0"/>
        </a:defRPr>
      </a:lvl4pPr>
      <a:lvl5pPr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  <a:ea typeface="Lucida Sans Unicode" pitchFamily="34" charset="0"/>
          <a:cs typeface="Lucida Sans Unicode" pitchFamily="34" charset="0"/>
        </a:defRPr>
      </a:lvl5pPr>
      <a:lvl6pPr marL="2514600" indent="-2286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  <a:ea typeface="Lucida Sans Unicode" pitchFamily="34" charset="0"/>
          <a:cs typeface="Lucida Sans Unicode" pitchFamily="34" charset="0"/>
        </a:defRPr>
      </a:lvl6pPr>
      <a:lvl7pPr marL="2971800" indent="-2286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  <a:ea typeface="Lucida Sans Unicode" pitchFamily="34" charset="0"/>
          <a:cs typeface="Lucida Sans Unicode" pitchFamily="34" charset="0"/>
        </a:defRPr>
      </a:lvl7pPr>
      <a:lvl8pPr marL="3429000" indent="-2286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  <a:ea typeface="Lucida Sans Unicode" pitchFamily="34" charset="0"/>
          <a:cs typeface="Lucida Sans Unicode" pitchFamily="34" charset="0"/>
        </a:defRPr>
      </a:lvl8pPr>
      <a:lvl9pPr marL="3886200" indent="-2286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  <a:ea typeface="Lucida Sans Unicode" pitchFamily="34" charset="0"/>
          <a:cs typeface="Lucida Sans Unicode" pitchFamily="34" charset="0"/>
        </a:defRPr>
      </a:lvl9pPr>
    </p:titleStyle>
    <p:bodyStyle>
      <a:lvl1pPr marL="342900" indent="-342900" algn="l" defTabSz="449263" rtl="0" eaLnBrk="1" fontAlgn="base" hangingPunct="1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1" fontAlgn="base" hangingPunct="1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8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1" fontAlgn="base" hangingPunct="1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ea typeface="+mn-ea"/>
          <a:cs typeface="+mn-cs"/>
        </a:defRPr>
      </a:lvl6pPr>
      <a:lvl7pPr marL="29718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ea typeface="+mn-ea"/>
          <a:cs typeface="+mn-cs"/>
        </a:defRPr>
      </a:lvl7pPr>
      <a:lvl8pPr marL="34290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ea typeface="+mn-ea"/>
          <a:cs typeface="+mn-cs"/>
        </a:defRPr>
      </a:lvl8pPr>
      <a:lvl9pPr marL="38862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defTabSz="914400">
              <a:buClrTx/>
              <a:buSzTx/>
              <a:buFontTx/>
              <a:buNone/>
            </a:pPr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8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jpeg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4.png"/><Relationship Id="rId10" Type="http://schemas.openxmlformats.org/officeDocument/2006/relationships/image" Target="../media/image5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WordArt 1"/>
          <p:cNvSpPr>
            <a:spLocks noChangeArrowheads="1" noChangeShapeType="1" noTextEdit="1"/>
          </p:cNvSpPr>
          <p:nvPr/>
        </p:nvSpPr>
        <p:spPr bwMode="auto">
          <a:xfrm>
            <a:off x="304800" y="836712"/>
            <a:ext cx="8458200" cy="1600200"/>
          </a:xfrm>
          <a:prstGeom prst="rect">
            <a:avLst/>
          </a:prstGeom>
          <a:noFill/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en-US" sz="3600" kern="10" dirty="0" smtClean="0">
                <a:ln w="19080">
                  <a:solidFill>
                    <a:srgbClr val="99CCFF"/>
                  </a:solidFill>
                  <a:miter lim="800000"/>
                  <a:headEnd/>
                  <a:tailEnd/>
                </a:ln>
                <a:solidFill>
                  <a:srgbClr val="FFC000"/>
                </a:solidFill>
                <a:effectLst>
                  <a:outerShdw dist="17819" dir="2700000" algn="ctr" rotWithShape="0">
                    <a:srgbClr val="990000"/>
                  </a:outerShdw>
                </a:effectLst>
                <a:latin typeface="Impact"/>
              </a:rPr>
              <a:t>Isla  de CAPRI</a:t>
            </a:r>
            <a:endParaRPr lang="en-US" sz="3600" kern="10" dirty="0">
              <a:ln w="19080">
                <a:solidFill>
                  <a:srgbClr val="99CCFF"/>
                </a:solidFill>
                <a:miter lim="800000"/>
                <a:headEnd/>
                <a:tailEnd/>
              </a:ln>
              <a:solidFill>
                <a:srgbClr val="FFC000"/>
              </a:solidFill>
              <a:effectLst>
                <a:outerShdw dist="17819" dir="2700000" algn="ctr" rotWithShape="0">
                  <a:srgbClr val="990000"/>
                </a:outerShdw>
              </a:effectLst>
              <a:latin typeface="Impact"/>
            </a:endParaRPr>
          </a:p>
          <a:p>
            <a:pPr algn="ctr">
              <a:defRPr/>
            </a:pPr>
            <a:r>
              <a:rPr lang="en-US" sz="3600" kern="10" dirty="0">
                <a:ln w="19080">
                  <a:solidFill>
                    <a:srgbClr val="99CCFF"/>
                  </a:solidFill>
                  <a:miter lim="800000"/>
                  <a:headEnd/>
                  <a:tailEnd/>
                </a:ln>
                <a:solidFill>
                  <a:srgbClr val="FFC000"/>
                </a:solidFill>
                <a:effectLst>
                  <a:outerShdw dist="17819" dir="2700000" algn="ctr" rotWithShape="0">
                    <a:srgbClr val="990000"/>
                  </a:outerShdw>
                </a:effectLst>
                <a:latin typeface="Impact"/>
              </a:rPr>
              <a:t> Paraíso </a:t>
            </a:r>
            <a:r>
              <a:rPr lang="en-US" sz="3600" kern="10" dirty="0" smtClean="0">
                <a:ln w="19080">
                  <a:solidFill>
                    <a:srgbClr val="99CCFF"/>
                  </a:solidFill>
                  <a:miter lim="800000"/>
                  <a:headEnd/>
                  <a:tailEnd/>
                </a:ln>
                <a:solidFill>
                  <a:srgbClr val="FFC000"/>
                </a:solidFill>
                <a:effectLst>
                  <a:outerShdw dist="17819" dir="2700000" algn="ctr" rotWithShape="0">
                    <a:srgbClr val="990000"/>
                  </a:outerShdw>
                </a:effectLst>
                <a:latin typeface="Impact"/>
              </a:rPr>
              <a:t>mediterráneo</a:t>
            </a:r>
            <a:endParaRPr lang="fr-FR" sz="3600" kern="10" dirty="0">
              <a:ln w="19080">
                <a:solidFill>
                  <a:srgbClr val="99CCFF"/>
                </a:solidFill>
                <a:miter lim="800000"/>
                <a:headEnd/>
                <a:tailEnd/>
              </a:ln>
              <a:solidFill>
                <a:srgbClr val="FFC000"/>
              </a:solidFill>
              <a:effectLst>
                <a:outerShdw dist="17819" dir="2700000" algn="ctr" rotWithShape="0">
                  <a:srgbClr val="990000"/>
                </a:outerShdw>
              </a:effectLst>
              <a:latin typeface="Impact"/>
            </a:endParaRPr>
          </a:p>
        </p:txBody>
      </p:sp>
      <p:sp>
        <p:nvSpPr>
          <p:cNvPr id="14339" name="Rectangle 5"/>
          <p:cNvSpPr>
            <a:spLocks noChangeArrowheads="1"/>
          </p:cNvSpPr>
          <p:nvPr/>
        </p:nvSpPr>
        <p:spPr bwMode="auto">
          <a:xfrm>
            <a:off x="2667000" y="5943600"/>
            <a:ext cx="4038600" cy="457200"/>
          </a:xfrm>
          <a:prstGeom prst="rect">
            <a:avLst/>
          </a:prstGeom>
          <a:solidFill>
            <a:srgbClr val="00B8FF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14340" name="Picture 6" descr="bar_ani_colorfulnotesonstaff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8875" y="5943600"/>
            <a:ext cx="42862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1" name="ZoneTexte 5"/>
          <p:cNvSpPr txBox="1">
            <a:spLocks noChangeArrowheads="1"/>
          </p:cNvSpPr>
          <p:nvPr/>
        </p:nvSpPr>
        <p:spPr bwMode="auto">
          <a:xfrm>
            <a:off x="609600" y="2743200"/>
            <a:ext cx="7922840" cy="25853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dirty="0" err="1" smtClean="0">
                <a:solidFill>
                  <a:srgbClr val="FFC000"/>
                </a:solidFill>
              </a:rPr>
              <a:t>Capri</a:t>
            </a:r>
            <a:r>
              <a:rPr lang="es-ES" dirty="0" smtClean="0">
                <a:solidFill>
                  <a:srgbClr val="FFC000"/>
                </a:solidFill>
              </a:rPr>
              <a:t> es una pequeña isla frente a la espectacular costa de Amalfi en Italia. Los cruceros con base en Nápoles a menudo incluyen una visita a </a:t>
            </a:r>
            <a:r>
              <a:rPr lang="es-ES" dirty="0" err="1" smtClean="0">
                <a:solidFill>
                  <a:srgbClr val="FFC000"/>
                </a:solidFill>
              </a:rPr>
              <a:t>Capri</a:t>
            </a:r>
            <a:r>
              <a:rPr lang="es-ES" dirty="0" smtClean="0">
                <a:solidFill>
                  <a:srgbClr val="FFC000"/>
                </a:solidFill>
              </a:rPr>
              <a:t> con una excursión en tierra. Se puede acceder a la isla desde Nápoles a través de un paseo en bote de 50 minutos. Los </a:t>
            </a:r>
            <a:r>
              <a:rPr lang="es-ES" dirty="0" err="1" smtClean="0">
                <a:solidFill>
                  <a:srgbClr val="FFC000"/>
                </a:solidFill>
              </a:rPr>
              <a:t>ferries</a:t>
            </a:r>
            <a:r>
              <a:rPr lang="es-ES" dirty="0" smtClean="0">
                <a:solidFill>
                  <a:srgbClr val="FFC000"/>
                </a:solidFill>
              </a:rPr>
              <a:t> a </a:t>
            </a:r>
            <a:r>
              <a:rPr lang="es-ES" dirty="0" err="1" smtClean="0">
                <a:solidFill>
                  <a:srgbClr val="FFC000"/>
                </a:solidFill>
              </a:rPr>
              <a:t>Capri</a:t>
            </a:r>
            <a:r>
              <a:rPr lang="es-ES" dirty="0" smtClean="0">
                <a:solidFill>
                  <a:srgbClr val="FFC000"/>
                </a:solidFill>
              </a:rPr>
              <a:t> son frecuentes.</a:t>
            </a:r>
          </a:p>
          <a:p>
            <a:pPr algn="ctr"/>
            <a:endParaRPr lang="es-ES" dirty="0" smtClean="0">
              <a:solidFill>
                <a:srgbClr val="FFC000"/>
              </a:solidFill>
            </a:endParaRPr>
          </a:p>
          <a:p>
            <a:pPr algn="ctr"/>
            <a:r>
              <a:rPr lang="es-ES" dirty="0" smtClean="0">
                <a:solidFill>
                  <a:srgbClr val="FFC000"/>
                </a:solidFill>
              </a:rPr>
              <a:t>Una vez en </a:t>
            </a:r>
            <a:r>
              <a:rPr lang="es-ES" dirty="0" err="1" smtClean="0">
                <a:solidFill>
                  <a:srgbClr val="FFC000"/>
                </a:solidFill>
              </a:rPr>
              <a:t>Capri</a:t>
            </a:r>
            <a:r>
              <a:rPr lang="es-ES" dirty="0" smtClean="0">
                <a:solidFill>
                  <a:srgbClr val="FFC000"/>
                </a:solidFill>
              </a:rPr>
              <a:t>, deberá tomar el funicular desde la Marina Grande hasta la ciudad de </a:t>
            </a:r>
            <a:r>
              <a:rPr lang="es-ES" dirty="0" err="1" smtClean="0">
                <a:solidFill>
                  <a:srgbClr val="FFC000"/>
                </a:solidFill>
              </a:rPr>
              <a:t>Capri</a:t>
            </a:r>
            <a:r>
              <a:rPr lang="es-ES" dirty="0" smtClean="0">
                <a:solidFill>
                  <a:srgbClr val="FFC000"/>
                </a:solidFill>
              </a:rPr>
              <a:t>. Desde arriba, las vistas de la isla y los acantilados circundantes son increíbles.</a:t>
            </a:r>
            <a:r>
              <a:rPr lang="fr-FR" dirty="0" smtClean="0">
                <a:solidFill>
                  <a:srgbClr val="FFC000"/>
                </a:solidFill>
              </a:rPr>
              <a:t> </a:t>
            </a:r>
            <a:endParaRPr lang="fr-FR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spd="slow">
    <p:split orient="vert"/>
    <p:sndAc>
      <p:stSnd>
        <p:snd r:embed="rId3" name="time_to_say_goodby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1" descr="Capri_and_Ischia_map.png"/>
          <p:cNvPicPr>
            <a:picLocks noChangeAspect="1"/>
          </p:cNvPicPr>
          <p:nvPr/>
        </p:nvPicPr>
        <p:blipFill>
          <a:blip r:embed="rId2">
            <a:lum bright="-10000"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0013" y="0"/>
            <a:ext cx="92440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3" name="Picture 2" descr="Arrow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84327" flipH="1">
            <a:off x="4571206" y="4371182"/>
            <a:ext cx="600075" cy="265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273050"/>
            <a:ext cx="8229600" cy="1236663"/>
          </a:xfrm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6387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619625"/>
          </a:xfrm>
        </p:spPr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6388" name="Picture 3"/>
          <p:cNvPicPr>
            <a:picLocks noChangeAspect="1" noChangeArrowheads="1"/>
          </p:cNvPicPr>
          <p:nvPr/>
        </p:nvPicPr>
        <p:blipFill>
          <a:blip r:embed="rId3">
            <a:lum bright="-20000"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217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273050"/>
            <a:ext cx="8229600" cy="1236663"/>
          </a:xfrm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7411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619625"/>
          </a:xfrm>
        </p:spPr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7412" name="Picture 3"/>
          <p:cNvPicPr>
            <a:picLocks noChangeAspect="1" noChangeArrowheads="1"/>
          </p:cNvPicPr>
          <p:nvPr/>
        </p:nvPicPr>
        <p:blipFill>
          <a:blip r:embed="rId3">
            <a:lum bright="-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4613" y="0"/>
            <a:ext cx="9218613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1"/>
          <p:cNvPicPr>
            <a:picLocks noChangeAspect="1" noChangeArrowheads="1"/>
          </p:cNvPicPr>
          <p:nvPr/>
        </p:nvPicPr>
        <p:blipFill>
          <a:blip r:embed="rId3">
            <a:lum bright="-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38" y="0"/>
            <a:ext cx="912336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1"/>
          <p:cNvPicPr>
            <a:picLocks noChangeAspect="1" noChangeArrowheads="1"/>
          </p:cNvPicPr>
          <p:nvPr/>
        </p:nvPicPr>
        <p:blipFill>
          <a:blip r:embed="rId3">
            <a:lum bright="-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5888" y="0"/>
            <a:ext cx="92598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19459" name="Text Box 2"/>
          <p:cNvSpPr txBox="1">
            <a:spLocks noChangeArrowheads="1"/>
          </p:cNvSpPr>
          <p:nvPr/>
        </p:nvSpPr>
        <p:spPr bwMode="auto">
          <a:xfrm>
            <a:off x="4427538" y="476250"/>
            <a:ext cx="4465637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273050"/>
            <a:ext cx="8229600" cy="1236663"/>
          </a:xfrm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20483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619625"/>
          </a:xfrm>
        </p:spPr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20484" name="Picture 3"/>
          <p:cNvPicPr>
            <a:picLocks noChangeAspect="1" noChangeArrowheads="1"/>
          </p:cNvPicPr>
          <p:nvPr/>
        </p:nvPicPr>
        <p:blipFill>
          <a:blip r:embed="rId3">
            <a:lum bright="-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1"/>
          <p:cNvPicPr>
            <a:picLocks noChangeAspect="1" noChangeArrowheads="1"/>
          </p:cNvPicPr>
          <p:nvPr/>
        </p:nvPicPr>
        <p:blipFill>
          <a:blip r:embed="rId3">
            <a:lum bright="-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5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1"/>
          <p:cNvPicPr>
            <a:picLocks noChangeAspect="1" noChangeArrowheads="1"/>
          </p:cNvPicPr>
          <p:nvPr/>
        </p:nvPicPr>
        <p:blipFill>
          <a:blip r:embed="rId3">
            <a:lum bright="-10000" contrast="-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6200" y="0"/>
            <a:ext cx="92964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273050"/>
            <a:ext cx="8229600" cy="1236663"/>
          </a:xfrm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23555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619625"/>
          </a:xfrm>
        </p:spPr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23556" name="Picture 3"/>
          <p:cNvPicPr>
            <a:picLocks noChangeAspect="1" noChangeArrowheads="1"/>
          </p:cNvPicPr>
          <p:nvPr/>
        </p:nvPicPr>
        <p:blipFill>
          <a:blip r:embed="rId3">
            <a:lum bright="-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463"/>
            <a:ext cx="9218613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1"/>
          <p:cNvPicPr>
            <a:picLocks noChangeAspect="1" noChangeArrowheads="1"/>
          </p:cNvPicPr>
          <p:nvPr/>
        </p:nvPicPr>
        <p:blipFill>
          <a:blip r:embed="rId3">
            <a:lum bright="-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588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273050"/>
            <a:ext cx="8229600" cy="1236663"/>
          </a:xfrm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25603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619625"/>
          </a:xfrm>
        </p:spPr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25604" name="Picture 3"/>
          <p:cNvPicPr>
            <a:picLocks noChangeAspect="1" noChangeArrowheads="1"/>
          </p:cNvPicPr>
          <p:nvPr/>
        </p:nvPicPr>
        <p:blipFill>
          <a:blip r:embed="rId3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011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0800"/>
            <a:ext cx="9144000" cy="690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26627" name="Text Box 3"/>
          <p:cNvSpPr txBox="1">
            <a:spLocks noChangeArrowheads="1"/>
          </p:cNvSpPr>
          <p:nvPr/>
        </p:nvSpPr>
        <p:spPr bwMode="auto">
          <a:xfrm>
            <a:off x="179388" y="188913"/>
            <a:ext cx="7777162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1"/>
          <p:cNvPicPr>
            <a:picLocks noChangeAspect="1" noChangeArrowheads="1"/>
          </p:cNvPicPr>
          <p:nvPr/>
        </p:nvPicPr>
        <p:blipFill>
          <a:blip r:embed="rId3">
            <a:lum bright="6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88" y="0"/>
            <a:ext cx="43957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27651" name="Picture 2"/>
          <p:cNvPicPr>
            <a:picLocks noChangeAspect="1" noChangeArrowheads="1"/>
          </p:cNvPicPr>
          <p:nvPr/>
        </p:nvPicPr>
        <p:blipFill>
          <a:blip r:embed="rId4">
            <a:lum bright="6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563" y="0"/>
            <a:ext cx="464978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1"/>
          <p:cNvPicPr>
            <a:picLocks noChangeAspect="1" noChangeArrowheads="1"/>
          </p:cNvPicPr>
          <p:nvPr/>
        </p:nvPicPr>
        <p:blipFill>
          <a:blip r:embed="rId3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8" y="0"/>
            <a:ext cx="91646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1"/>
          <p:cNvPicPr>
            <a:picLocks noChangeAspect="1" noChangeArrowheads="1"/>
          </p:cNvPicPr>
          <p:nvPr/>
        </p:nvPicPr>
        <p:blipFill>
          <a:blip r:embed="rId3">
            <a:lum bright="-6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6200" y="0"/>
            <a:ext cx="92948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1"/>
          <p:cNvPicPr>
            <a:picLocks noChangeAspect="1" noChangeArrowheads="1"/>
          </p:cNvPicPr>
          <p:nvPr/>
        </p:nvPicPr>
        <p:blipFill>
          <a:blip r:embed="rId3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813" y="0"/>
            <a:ext cx="91678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6482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31747" name="Picture 1"/>
          <p:cNvPicPr>
            <a:picLocks noChangeAspect="1" noChangeArrowheads="1"/>
          </p:cNvPicPr>
          <p:nvPr/>
        </p:nvPicPr>
        <p:blipFill>
          <a:blip r:embed="rId4">
            <a:lum bright="-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6300" y="0"/>
            <a:ext cx="44577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39250" cy="6953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273050"/>
            <a:ext cx="8229600" cy="1236663"/>
          </a:xfrm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33795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619625"/>
          </a:xfrm>
        </p:spPr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33796" name="Picture 3"/>
          <p:cNvPicPr>
            <a:picLocks noChangeAspect="1" noChangeArrowheads="1"/>
          </p:cNvPicPr>
          <p:nvPr/>
        </p:nvPicPr>
        <p:blipFill>
          <a:blip r:embed="rId3">
            <a:lum bright="-6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75" y="0"/>
            <a:ext cx="92471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1"/>
          <p:cNvPicPr>
            <a:picLocks noChangeAspect="1" noChangeArrowheads="1"/>
          </p:cNvPicPr>
          <p:nvPr/>
        </p:nvPicPr>
        <p:blipFill>
          <a:blip r:embed="rId3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88" y="0"/>
            <a:ext cx="95805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588" cy="686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850" y="-53975"/>
            <a:ext cx="9213850" cy="691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8"/>
            <a:ext cx="9144000" cy="6861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1"/>
          <p:cNvPicPr>
            <a:picLocks noChangeAspect="1" noChangeArrowheads="1"/>
          </p:cNvPicPr>
          <p:nvPr/>
        </p:nvPicPr>
        <p:blipFill>
          <a:blip r:embed="rId3">
            <a:lum bright="-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1"/>
          <p:cNvPicPr>
            <a:picLocks noChangeAspect="1" noChangeArrowheads="1"/>
          </p:cNvPicPr>
          <p:nvPr/>
        </p:nvPicPr>
        <p:blipFill>
          <a:blip r:embed="rId3">
            <a:lum bright="-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91408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1"/>
          <p:cNvPicPr>
            <a:picLocks noChangeAspect="1" noChangeArrowheads="1"/>
          </p:cNvPicPr>
          <p:nvPr/>
        </p:nvPicPr>
        <p:blipFill>
          <a:blip r:embed="rId3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2225"/>
            <a:ext cx="9144000" cy="688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40963" name="Text Box 2"/>
          <p:cNvSpPr txBox="1">
            <a:spLocks noChangeArrowheads="1"/>
          </p:cNvSpPr>
          <p:nvPr/>
        </p:nvSpPr>
        <p:spPr bwMode="auto">
          <a:xfrm>
            <a:off x="6227763" y="908050"/>
            <a:ext cx="2733675" cy="947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9pPr>
          </a:lstStyle>
          <a:p>
            <a:pPr algn="ctr" eaLnBrk="1" hangingPunct="1"/>
            <a:r>
              <a:rPr lang="es-ES_tradnl" sz="2800" b="1">
                <a:solidFill>
                  <a:srgbClr val="000000"/>
                </a:solidFill>
              </a:rPr>
              <a:t/>
            </a:r>
            <a:br>
              <a:rPr lang="es-ES_tradnl" sz="2800" b="1">
                <a:solidFill>
                  <a:srgbClr val="000000"/>
                </a:solidFill>
              </a:rPr>
            </a:br>
            <a:endParaRPr lang="es-ES_tradnl" sz="2800" b="1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4613" y="0"/>
            <a:ext cx="92217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1" descr="blue-grotto-entrance.jpg"/>
          <p:cNvPicPr>
            <a:picLocks noChangeAspect="1"/>
          </p:cNvPicPr>
          <p:nvPr/>
        </p:nvPicPr>
        <p:blipFill>
          <a:blip r:embed="rId2">
            <a:lum bright="-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011" name="TextBox 2"/>
          <p:cNvSpPr txBox="1">
            <a:spLocks noChangeArrowheads="1"/>
          </p:cNvSpPr>
          <p:nvPr/>
        </p:nvSpPr>
        <p:spPr bwMode="auto">
          <a:xfrm>
            <a:off x="685800" y="381000"/>
            <a:ext cx="29718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z="2000" b="1"/>
              <a:t>La Grotte Bleue</a:t>
            </a:r>
          </a:p>
        </p:txBody>
      </p:sp>
      <p:sp>
        <p:nvSpPr>
          <p:cNvPr id="6" name="Rectangle 5"/>
          <p:cNvSpPr/>
          <p:nvPr/>
        </p:nvSpPr>
        <p:spPr>
          <a:xfrm>
            <a:off x="4114800" y="457200"/>
            <a:ext cx="4648200" cy="1754326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es-ES" b="1" dirty="0" smtClean="0"/>
              <a:t>La </a:t>
            </a:r>
            <a:r>
              <a:rPr lang="es-ES" b="1" dirty="0"/>
              <a:t>Gruta Azul ha sido conocida y utilizada desde tiempos prehistóricos. En el interior encontramos objetos de piedra y esta cueva era la piscina favorita de los romanos. Las villas del emperador Tiberio estaban en la isla.</a:t>
            </a:r>
            <a:endParaRPr lang="en-US" b="1" dirty="0"/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1"/>
          <p:cNvPicPr>
            <a:picLocks noChangeAspect="1" noChangeArrowheads="1"/>
          </p:cNvPicPr>
          <p:nvPr/>
        </p:nvPicPr>
        <p:blipFill>
          <a:blip r:embed="rId3">
            <a:lum bright="-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7244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44035" name="Text Box 2"/>
          <p:cNvSpPr txBox="1">
            <a:spLocks noChangeArrowheads="1"/>
          </p:cNvSpPr>
          <p:nvPr/>
        </p:nvSpPr>
        <p:spPr bwMode="auto">
          <a:xfrm>
            <a:off x="6227763" y="620713"/>
            <a:ext cx="208915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4036" name="Text Box 3"/>
          <p:cNvSpPr txBox="1">
            <a:spLocks noChangeArrowheads="1"/>
          </p:cNvSpPr>
          <p:nvPr/>
        </p:nvSpPr>
        <p:spPr bwMode="auto">
          <a:xfrm>
            <a:off x="6516688" y="692150"/>
            <a:ext cx="19431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/>
          </a:p>
        </p:txBody>
      </p:sp>
      <p:pic>
        <p:nvPicPr>
          <p:cNvPr id="44037" name="Picture 4"/>
          <p:cNvPicPr>
            <a:picLocks noChangeAspect="1" noChangeArrowheads="1"/>
          </p:cNvPicPr>
          <p:nvPr/>
        </p:nvPicPr>
        <p:blipFill>
          <a:blip r:embed="rId4">
            <a:lum bright="-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6800" y="0"/>
            <a:ext cx="42672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"/>
            <a:ext cx="9144000" cy="681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8100"/>
            <a:ext cx="9144000" cy="689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88913"/>
            <a:ext cx="4464050" cy="308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4710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9338" y="188913"/>
            <a:ext cx="4017962" cy="309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47108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3429000"/>
            <a:ext cx="453707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47109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9338" y="3429000"/>
            <a:ext cx="4087812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1"/>
          <p:cNvPicPr>
            <a:picLocks noChangeAspect="1" noChangeArrowheads="1"/>
          </p:cNvPicPr>
          <p:nvPr/>
        </p:nvPicPr>
        <p:blipFill>
          <a:blip r:embed="rId3">
            <a:lum bright="-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588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1" descr="capri-terrac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5" y="0"/>
            <a:ext cx="91535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1" descr="travel-photos-part16-Isle-of-Capri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28588"/>
            <a:ext cx="9132888" cy="6986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1" descr="travel-photos-part16-Isle-of-Capri1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1" descr="travel-photos-part16-Isle-of-Capri1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1" descr="travel-photos-part16-Isle-of-Capri1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travel-photos-part16-Isle-of-Capri2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6482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275" name="Picture 3" descr="travel-photos-part16-Isle-of-Capri26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0"/>
            <a:ext cx="44196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1" descr="travel-photos-part16-Isle-of-Capri3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942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299" name="Picture 2" descr="travel-photos-part16-Isle-of-Capri29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0"/>
            <a:ext cx="44958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1" descr="zrock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1" descr="history26_z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288"/>
            <a:ext cx="9144000" cy="687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7347" name="TextBox 2"/>
          <p:cNvSpPr txBox="1">
            <a:spLocks noChangeArrowheads="1"/>
          </p:cNvSpPr>
          <p:nvPr/>
        </p:nvSpPr>
        <p:spPr bwMode="auto">
          <a:xfrm>
            <a:off x="7239000" y="457200"/>
            <a:ext cx="1371600" cy="4000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sz="2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  <a:ea typeface="BatangChe" pitchFamily="49" charset="-127"/>
              </a:rPr>
              <a:t>Jack  Cross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914400">
              <a:buClrTx/>
              <a:buSzTx/>
              <a:buFontTx/>
              <a:buNone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914400">
              <a:buClrTx/>
              <a:buSzTx/>
              <a:buFontTx/>
              <a:buNone/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914400">
              <a:spcBef>
                <a:spcPct val="50000"/>
              </a:spcBef>
              <a:buClrTx/>
              <a:buSzTx/>
              <a:buFontTx/>
              <a:buNone/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914400">
              <a:spcBef>
                <a:spcPct val="50000"/>
              </a:spcBef>
              <a:buClrTx/>
              <a:buSzTx/>
              <a:buFontTx/>
              <a:buNone/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defTabSz="914400">
              <a:spcBef>
                <a:spcPct val="50000"/>
              </a:spcBef>
              <a:buClrTx/>
              <a:buSzTx/>
              <a:buFontTx/>
              <a:buNone/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Isla  de CAPRI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Arial"/>
        <a:ea typeface="Lucida Sans Unicode"/>
        <a:cs typeface="Lucida Sans Unicode"/>
      </a:majorFont>
      <a:minorFont>
        <a:latin typeface="Arial"/>
        <a:ea typeface="Lucida Sans Unicode"/>
        <a:cs typeface="Lucida Sans Unicode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8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Lucida Sans Unicode" pitchFamily="34" charset="0"/>
            <a:cs typeface="Lucida Sans Unicode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8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Lucida Sans Unicode" pitchFamily="34" charset="0"/>
            <a:cs typeface="Lucida Sans Unicode" pitchFamily="34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Isla  de CAPRI</Template>
  <TotalTime>8</TotalTime>
  <Words>193</Words>
  <Application>Microsoft Office PowerPoint</Application>
  <PresentationFormat>Presentación en pantalla (4:3)</PresentationFormat>
  <Paragraphs>43</Paragraphs>
  <Slides>44</Slides>
  <Notes>32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44</vt:i4>
      </vt:variant>
    </vt:vector>
  </HeadingPairs>
  <TitlesOfParts>
    <vt:vector size="46" baseType="lpstr">
      <vt:lpstr>Isla  de CAPRI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subject>www.laboutiquedelpowerpoint.com</dc:subject>
  <dc:creator>Jose Luis</dc:creator>
  <cp:lastModifiedBy>Jose Luis</cp:lastModifiedBy>
  <cp:revision>1</cp:revision>
  <cp:lastPrinted>1601-01-01T00:00:00Z</cp:lastPrinted>
  <dcterms:created xsi:type="dcterms:W3CDTF">2020-06-27T17:52:19Z</dcterms:created>
  <dcterms:modified xsi:type="dcterms:W3CDTF">2020-06-27T18:01:17Z</dcterms:modified>
</cp:coreProperties>
</file>