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5" r:id="rId10"/>
    <p:sldId id="266" r:id="rId11"/>
    <p:sldId id="267" r:id="rId12"/>
    <p:sldId id="268" r:id="rId13"/>
    <p:sldId id="269" r:id="rId14"/>
    <p:sldId id="273" r:id="rId15"/>
    <p:sldId id="270" r:id="rId16"/>
    <p:sldId id="297" r:id="rId17"/>
    <p:sldId id="271" r:id="rId18"/>
    <p:sldId id="272" r:id="rId19"/>
    <p:sldId id="274" r:id="rId20"/>
    <p:sldId id="275" r:id="rId21"/>
    <p:sldId id="276" r:id="rId22"/>
    <p:sldId id="277" r:id="rId23"/>
    <p:sldId id="298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63" r:id="rId43"/>
    <p:sldId id="264" r:id="rId44"/>
    <p:sldId id="300" r:id="rId45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6XiPMQCAac+ApAsA5VlctQ==" hashData="4gvG7Lnx4xTa7sod1vN4Px70u5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6F423B-BFAF-4280-B903-A4065B955383}" type="slidenum">
              <a:rPr lang="pl-PL"/>
              <a:pPr/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65477632"/>
      </p:ext>
    </p:extLst>
  </p:cSld>
  <p:clrMapOvr>
    <a:masterClrMapping/>
  </p:clrMapOvr>
  <p:transition spd="slow" advTm="8000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1EF6D3-FBAF-4828-B336-339B61E6BB92}" type="slidenum">
              <a:rPr lang="pl-PL"/>
              <a:pPr/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43390671"/>
      </p:ext>
    </p:extLst>
  </p:cSld>
  <p:clrMapOvr>
    <a:masterClrMapping/>
  </p:clrMapOvr>
  <p:transition spd="slow" advTm="8000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406141-239D-4CD7-90BD-B0108B2BABDE}" type="slidenum">
              <a:rPr lang="pl-PL"/>
              <a:pPr/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71343571"/>
      </p:ext>
    </p:extLst>
  </p:cSld>
  <p:clrMapOvr>
    <a:masterClrMapping/>
  </p:clrMapOvr>
  <p:transition spd="slow" advTm="8000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61F31F-90FC-4E30-A4FC-228B923529F2}" type="slidenum">
              <a:rPr lang="pl-PL"/>
              <a:pPr/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63075836"/>
      </p:ext>
    </p:extLst>
  </p:cSld>
  <p:clrMapOvr>
    <a:masterClrMapping/>
  </p:clrMapOvr>
  <p:transition spd="slow" advTm="8000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937FC7-B975-4AFE-9B1D-DAA6A6D38804}" type="slidenum">
              <a:rPr lang="pl-PL"/>
              <a:pPr/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34274529"/>
      </p:ext>
    </p:extLst>
  </p:cSld>
  <p:clrMapOvr>
    <a:masterClrMapping/>
  </p:clrMapOvr>
  <p:transition spd="slow" advTm="8000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959A33-E3E3-4DBA-9ECC-7F7B9D994D94}" type="slidenum">
              <a:rPr lang="pl-PL"/>
              <a:pPr/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03530382"/>
      </p:ext>
    </p:extLst>
  </p:cSld>
  <p:clrMapOvr>
    <a:masterClrMapping/>
  </p:clrMapOvr>
  <p:transition spd="slow" advTm="8000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E49216-FF0D-4E4C-85A9-75869A2C72D9}" type="slidenum">
              <a:rPr lang="pl-PL"/>
              <a:pPr/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14517430"/>
      </p:ext>
    </p:extLst>
  </p:cSld>
  <p:clrMapOvr>
    <a:masterClrMapping/>
  </p:clrMapOvr>
  <p:transition spd="slow" advTm="8000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E097A2-155B-444E-9947-16FBA0FD5BF3}" type="slidenum">
              <a:rPr lang="pl-PL"/>
              <a:pPr/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71635684"/>
      </p:ext>
    </p:extLst>
  </p:cSld>
  <p:clrMapOvr>
    <a:masterClrMapping/>
  </p:clrMapOvr>
  <p:transition spd="slow" advTm="8000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5B1499-9089-4E0A-B52C-05D98AFB64DA}" type="slidenum">
              <a:rPr lang="pl-PL"/>
              <a:pPr/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42627690"/>
      </p:ext>
    </p:extLst>
  </p:cSld>
  <p:clrMapOvr>
    <a:masterClrMapping/>
  </p:clrMapOvr>
  <p:transition spd="slow" advTm="8000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484FD0-1F88-444F-A140-9603767A703E}" type="slidenum">
              <a:rPr lang="pl-PL"/>
              <a:pPr/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63004221"/>
      </p:ext>
    </p:extLst>
  </p:cSld>
  <p:clrMapOvr>
    <a:masterClrMapping/>
  </p:clrMapOvr>
  <p:transition spd="slow" advTm="8000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14020E-1D7C-41F9-8251-28FE32BA7FF5}" type="slidenum">
              <a:rPr lang="pl-PL"/>
              <a:pPr/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61058831"/>
      </p:ext>
    </p:extLst>
  </p:cSld>
  <p:clrMapOvr>
    <a:masterClrMapping/>
  </p:clrMapOvr>
  <p:transition spd="slow" advTm="8000">
    <p:blinds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42571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 wzorca tytułu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l-P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l-P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FEA6870-1A68-493D-A625-E5AED8A16DA9}" type="slidenum">
              <a:rPr lang="pl-PL"/>
              <a:pPr/>
              <a:t>‹Nº›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blinds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8.png"/><Relationship Id="rId10" Type="http://schemas.openxmlformats.org/officeDocument/2006/relationships/image" Target="../media/image5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5157788"/>
            <a:ext cx="7772400" cy="1470025"/>
          </a:xfrm>
        </p:spPr>
        <p:txBody>
          <a:bodyPr/>
          <a:lstStyle/>
          <a:p>
            <a:r>
              <a:rPr lang="pl-PL" sz="9600" dirty="0" smtClean="0">
                <a:solidFill>
                  <a:schemeClr val="bg1"/>
                </a:solidFill>
              </a:rPr>
              <a:t>IRLAND</a:t>
            </a:r>
            <a:r>
              <a:rPr lang="es-ES" sz="9600" dirty="0" smtClean="0">
                <a:solidFill>
                  <a:schemeClr val="bg1"/>
                </a:solidFill>
              </a:rPr>
              <a:t>A</a:t>
            </a:r>
            <a:endParaRPr lang="pl-PL" sz="9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8000">
    <p:blinds dir="vert"/>
    <p:sndAc>
      <p:stSnd loop="1">
        <p:snd r:embed="rId2" name="15 - David Arkenstone - The Dragon`s Breath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4" name="Picture 12" descr="Obraz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Obraz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313" y="-66675"/>
            <a:ext cx="9320213" cy="699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Obraz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Obraz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Obraz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Obraz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03" name="Picture 39" descr="Obraz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304" name="Picture 40" descr="Obraz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Obraz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Obraz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2" name="Picture 6" descr="Obraz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3" name="Picture 7" descr="Obraz1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Obraz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0"/>
            <a:ext cx="917416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3" name="Picture 7" descr="Obraz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Obraz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0" name="Picture 4" descr="Obraz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061" name="Picture 5" descr="Obraz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4343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Obraz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Obraz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Obraz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Obraz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Obraz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Obraz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4" name="Picture 4" descr="Obraz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085" name="Picture 5" descr="Obraz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879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blinds dir="vert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Obraz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Obraz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Obraz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blinds dir="vert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Obraz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blinds dir="vert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Obraz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blinds dir="vert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Obraz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blinds dir="vert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Obraz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blinds dir="vert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 descr="Obraz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blinds dir="vert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Obraz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blinds dir="vert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 descr="Obraz3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blinds dir="vert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 descr="Obraz3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blinds dir="vert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 descr="Obraz3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blinds dir="vert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2" name="Picture 4" descr="Obraz3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blinds dir="vert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6" name="Picture 4" descr="Obraz4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blinds dir="vert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0" name="Picture 4" descr="Obraz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blinds dir="vert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4" name="Picture 4" descr="Obraz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blinds dir="vert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9" name="Picture 5" descr="Obraz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blinds dir="vert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2" name="Picture 4" descr="Obraz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blinds dir="vert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Obraz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blinds dir="vert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Obraz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blinds dir="vert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RLANDA">
  <a:themeElements>
    <a:clrScheme name="Projekt domyślny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rojekt domyślny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ojekt domyślny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IRLANDA</Template>
  <TotalTime>1</TotalTime>
  <Words>18</Words>
  <Application>Microsoft Office PowerPoint</Application>
  <PresentationFormat>Presentación en pantalla (4:3)</PresentationFormat>
  <Paragraphs>3</Paragraphs>
  <Slides>43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45" baseType="lpstr">
      <vt:lpstr>IRLANDA</vt:lpstr>
      <vt:lpstr>Diseño predeterminado</vt:lpstr>
      <vt:lpstr>IRLANDA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IRLANDA</dc:title>
  <dc:creator>Jose Luis</dc:creator>
  <cp:lastModifiedBy>Jose Luis</cp:lastModifiedBy>
  <cp:revision>1</cp:revision>
  <dcterms:created xsi:type="dcterms:W3CDTF">2021-12-19T09:05:58Z</dcterms:created>
  <dcterms:modified xsi:type="dcterms:W3CDTF">2021-12-19T09:07:17Z</dcterms:modified>
</cp:coreProperties>
</file>