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7" r:id="rId3"/>
    <p:sldId id="329" r:id="rId4"/>
    <p:sldId id="330" r:id="rId5"/>
    <p:sldId id="311" r:id="rId6"/>
    <p:sldId id="324" r:id="rId7"/>
    <p:sldId id="316" r:id="rId8"/>
    <p:sldId id="295" r:id="rId9"/>
    <p:sldId id="313" r:id="rId10"/>
    <p:sldId id="273" r:id="rId11"/>
    <p:sldId id="322" r:id="rId12"/>
    <p:sldId id="323" r:id="rId13"/>
    <p:sldId id="317" r:id="rId14"/>
    <p:sldId id="318" r:id="rId15"/>
    <p:sldId id="319" r:id="rId16"/>
    <p:sldId id="262" r:id="rId17"/>
    <p:sldId id="320" r:id="rId18"/>
    <p:sldId id="261" r:id="rId19"/>
    <p:sldId id="321" r:id="rId20"/>
    <p:sldId id="277" r:id="rId21"/>
    <p:sldId id="325" r:id="rId22"/>
    <p:sldId id="326" r:id="rId23"/>
    <p:sldId id="264" r:id="rId24"/>
    <p:sldId id="276" r:id="rId25"/>
    <p:sldId id="327" r:id="rId26"/>
    <p:sldId id="328" r:id="rId27"/>
    <p:sldId id="275" r:id="rId28"/>
    <p:sldId id="284" r:id="rId29"/>
    <p:sldId id="257" r:id="rId30"/>
    <p:sldId id="259" r:id="rId31"/>
    <p:sldId id="260" r:id="rId32"/>
    <p:sldId id="263" r:id="rId33"/>
    <p:sldId id="314" r:id="rId34"/>
    <p:sldId id="265" r:id="rId35"/>
    <p:sldId id="286" r:id="rId36"/>
    <p:sldId id="266" r:id="rId37"/>
    <p:sldId id="270" r:id="rId38"/>
    <p:sldId id="271" r:id="rId39"/>
    <p:sldId id="272" r:id="rId40"/>
    <p:sldId id="274" r:id="rId41"/>
    <p:sldId id="278" r:id="rId42"/>
    <p:sldId id="279" r:id="rId43"/>
    <p:sldId id="280" r:id="rId44"/>
    <p:sldId id="281" r:id="rId45"/>
    <p:sldId id="268" r:id="rId46"/>
    <p:sldId id="282" r:id="rId47"/>
    <p:sldId id="283" r:id="rId48"/>
    <p:sldId id="285" r:id="rId49"/>
    <p:sldId id="287" r:id="rId50"/>
    <p:sldId id="288" r:id="rId51"/>
    <p:sldId id="267" r:id="rId52"/>
    <p:sldId id="289" r:id="rId53"/>
    <p:sldId id="290" r:id="rId54"/>
    <p:sldId id="269" r:id="rId55"/>
    <p:sldId id="305" r:id="rId56"/>
    <p:sldId id="291" r:id="rId57"/>
    <p:sldId id="292" r:id="rId58"/>
    <p:sldId id="293" r:id="rId59"/>
    <p:sldId id="308" r:id="rId60"/>
    <p:sldId id="309" r:id="rId61"/>
    <p:sldId id="310" r:id="rId62"/>
    <p:sldId id="306" r:id="rId63"/>
    <p:sldId id="312" r:id="rId64"/>
    <p:sldId id="315" r:id="rId65"/>
    <p:sldId id="294" r:id="rId66"/>
    <p:sldId id="297" r:id="rId67"/>
    <p:sldId id="298" r:id="rId68"/>
    <p:sldId id="299" r:id="rId69"/>
    <p:sldId id="300" r:id="rId70"/>
    <p:sldId id="301" r:id="rId71"/>
    <p:sldId id="302" r:id="rId72"/>
    <p:sldId id="303" r:id="rId73"/>
    <p:sldId id="304" r:id="rId74"/>
    <p:sldId id="296" r:id="rId75"/>
    <p:sldId id="331" r:id="rId7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gj2Dz5IRHoh1Y21zmlKwg==" hashData="FR6YndYzZ+hRnJdHyloxu2vxLu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141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DD13CE-4E55-4240-92D4-069DD3045F0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8026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1B7CC-98BA-4901-A81D-D4E62C2866A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9138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DC9F0E-EE73-4C5C-8F5E-34861FEDC35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568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56120-0B9B-4E9B-A6AE-E4F4CAB85F4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78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7C2328-847A-4FD7-9835-BF84129E5E3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264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35792-B4AB-4540-BA39-90B91CC2B77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779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EC30A-42CB-4C2A-91AB-B19E00AFFD0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375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DFE04-AC12-4B43-ACF8-E11817FCE8B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2490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4D8B9-EA59-40F2-8195-8597F805C7E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890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46FB2E-EC3B-4509-A9B4-27B8C3E9093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6229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650E76-C48A-4B98-B3C4-9F92735FEE4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2924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02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229771F-A716-46B9-AD3B-3065E147D63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250825" y="404813"/>
            <a:ext cx="8642350" cy="234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 dirty="0">
                <a:solidFill>
                  <a:schemeClr val="bg1"/>
                </a:solidFill>
                <a:latin typeface="Verdana" pitchFamily="34" charset="0"/>
              </a:rPr>
              <a:t>INSTANTÁNEAS DE</a:t>
            </a:r>
            <a:r>
              <a:rPr lang="es-ES" sz="6000" b="1" dirty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es-ES" sz="8800" b="1" dirty="0">
                <a:solidFill>
                  <a:srgbClr val="FFCC00"/>
                </a:solidFill>
                <a:latin typeface="Verdana" pitchFamily="34" charset="0"/>
              </a:rPr>
              <a:t>MARRAKECH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539750" y="3500438"/>
            <a:ext cx="7993063" cy="283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  <a:latin typeface="Verdana" pitchFamily="34" charset="0"/>
              </a:rPr>
              <a:t>UN CONSEJO:</a:t>
            </a:r>
          </a:p>
          <a:p>
            <a:pPr algn="ctr">
              <a:spcBef>
                <a:spcPct val="50000"/>
              </a:spcBef>
            </a:pPr>
            <a:r>
              <a:rPr lang="es-ES" sz="4000" b="1" i="1">
                <a:solidFill>
                  <a:srgbClr val="F1412F"/>
                </a:solidFill>
                <a:latin typeface="Verdana" pitchFamily="34" charset="0"/>
              </a:rPr>
              <a:t>“NO JUZGUES A OTRA CULTURA CON LOS OJOS DE LA TUYA”</a:t>
            </a:r>
          </a:p>
        </p:txBody>
      </p:sp>
    </p:spTree>
  </p:cSld>
  <p:clrMapOvr>
    <a:masterClrMapping/>
  </p:clrMapOvr>
  <p:transition advTm="7000">
    <p:random/>
    <p:sndAc>
      <p:stSnd loop="1">
        <p:snd r:embed="rId2" name="Musica Arabe najwa kara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5" descr="rak_eur_uk_-vuelos-baratos-a-marraquech-menara-aeropuerto-precios-de-map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25" y="0"/>
            <a:ext cx="65849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4" descr="MapaMarruec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5875"/>
            <a:ext cx="8424862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8371" name="Rectangle 3" descr="Imagen 12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683" name="Rectangle 3" descr="Imagen 122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 descr="Imagen 147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 descr="Imagen 357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 descr="Imagen 1372"/>
          <p:cNvSpPr>
            <a:spLocks noGrp="1" noChangeAspect="1" noChangeArrowheads="1"/>
          </p:cNvSpPr>
          <p:nvPr isPhoto="1"/>
        </p:nvSpPr>
        <p:spPr bwMode="auto">
          <a:xfrm>
            <a:off x="1498600" y="0"/>
            <a:ext cx="61452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2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 descr="Imagen 202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9635" name="Rectangle 3" descr="Imagen 113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0659" name="Rectangle 3" descr="Imagen 113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4515" name="Rectangle 3" descr="Imagen 95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5539" name="Rectangle 3" descr="Imagen 98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 descr="Imagen 99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 descr="Imagen 100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7" name="Rectangle 3" descr="Imagen 99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 descr="Imagen 10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 descr="Imagen 107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 descr="Imagen 253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 descr="Imagen 132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 descr="Imagen 134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 descr="Imagen 101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 descr="Imagen 252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Imagen 10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0" name="Picture 4" descr="Imagen 1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Imagen 251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 descr="Imagen 345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 descr="Imagen 373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 descr="Imagen 14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 descr="Imagen 98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 descr="Imagen 100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 descr="Imagen 1530"/>
          <p:cNvSpPr>
            <a:spLocks noGrp="1" noChangeAspect="1" noChangeArrowheads="1"/>
          </p:cNvSpPr>
          <p:nvPr isPhoto="1"/>
        </p:nvSpPr>
        <p:spPr bwMode="auto">
          <a:xfrm>
            <a:off x="0" y="101600"/>
            <a:ext cx="9144000" cy="6653213"/>
          </a:xfrm>
          <a:prstGeom prst="rect">
            <a:avLst/>
          </a:prstGeom>
          <a:blipFill dpi="0" rotWithShape="1">
            <a:blip r:embed="rId2"/>
            <a:srcRect/>
            <a:stretch>
              <a:fillRect r="-7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Imagen 107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 descr="Imagen 345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 descr="Imagen 108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 descr="Imagen 200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Imagen 201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 descr="Imagen 20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Imagen 250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 descr="Imagen 254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 descr="Imagen 290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 descr="Imagen 29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 descr="Imagen 332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 descr="Imagen 109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 descr="Imagen 333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 descr="Imagen 333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 descr="Imagen 345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 descr="Imagen 345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 descr="Imagen 348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 descr="Imagen 108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 descr="Imagen 349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 descr="Imagen 352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 descr="Imagen 109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 descr="Imagen 372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 descr="Imagen 352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 descr="Imagen 352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 descr="Imagen 353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5299" name="Rectangle 3" descr="Imagen 2025"/>
          <p:cNvSpPr>
            <a:spLocks noGrp="1" noChangeAspect="1" noChangeArrowheads="1"/>
          </p:cNvSpPr>
          <p:nvPr isPhoto="1"/>
        </p:nvSpPr>
        <p:spPr bwMode="auto">
          <a:xfrm>
            <a:off x="39688" y="0"/>
            <a:ext cx="9063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5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 descr="Imagen 119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 descr="Imagen 1212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 descr="Imagen 372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9395" name="Rectangle 3" descr="Imagen 1349"/>
          <p:cNvSpPr>
            <a:spLocks noGrp="1" noChangeAspect="1" noChangeArrowheads="1"/>
          </p:cNvSpPr>
          <p:nvPr isPhoto="1"/>
        </p:nvSpPr>
        <p:spPr bwMode="auto">
          <a:xfrm>
            <a:off x="361950" y="0"/>
            <a:ext cx="84201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 descr="Imagen 153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 descr="Imagen 353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 descr="Imagen 366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 descr="Imagen 366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 descr="Imagen 366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 descr="Imagen 368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 descr="Imagen 369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 descr="Imagen 37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 descr="Imagen 370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 descr="Imagen 371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7000">
    <p:random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 descr="Imagen 3597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3013" name="WordArt 5"/>
          <p:cNvSpPr>
            <a:spLocks noChangeArrowheads="1" noChangeShapeType="1" noTextEdit="1"/>
          </p:cNvSpPr>
          <p:nvPr/>
        </p:nvSpPr>
        <p:spPr bwMode="auto">
          <a:xfrm>
            <a:off x="611188" y="260350"/>
            <a:ext cx="1439862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FIN</a:t>
            </a: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3635375" y="0"/>
            <a:ext cx="5508625" cy="143351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Verdana" pitchFamily="34" charset="0"/>
              </a:rPr>
              <a:t>PPS SIN ÁNIMO DE LUCRO</a:t>
            </a:r>
          </a:p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Verdana" pitchFamily="34" charset="0"/>
              </a:rPr>
              <a:t>FOTOGRAFÍA: donkixote</a:t>
            </a:r>
          </a:p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Verdana" pitchFamily="34" charset="0"/>
              </a:rPr>
              <a:t>FOTOMONTAJE: donkixote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decel="100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nimBg="1"/>
      <p:bldP spid="43014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roc - Marrakech .. 06 04 2011">
  <a:themeElements>
    <a:clrScheme name="INSTANTANEAS DE MARRAKECH (JL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INSTANTANEAS DE MARRAKECH (JL)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NSTANTANEAS DE MARRAKECH (JL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ANTANEAS DE MARRAKECH (JL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ANTANEAS DE MARRAKECH (JL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ANTANEAS DE MARRAKECH (JL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ANTANEAS DE MARRAKECH (JL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ANTANEAS DE MARRAKECH (JL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STANTANEAS DE MARRAKECH (JL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STANTANEAS DE MARRAKECH (JL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STANTANEAS DE MARRAKECH (JL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STANTANEAS DE MARRAKECH (JL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STANTANEAS DE MARRAKECH (JL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STANTANEAS DE MARRAKECH (JL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Maroc - Marrakech .. 06 04 2011</Template>
  <TotalTime>0</TotalTime>
  <Words>47</Words>
  <Application>Microsoft Office PowerPoint</Application>
  <PresentationFormat>Presentación en pantalla (4:3)</PresentationFormat>
  <Paragraphs>9</Paragraphs>
  <Slides>74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8" baseType="lpstr">
      <vt:lpstr>Arial</vt:lpstr>
      <vt:lpstr>Verdana</vt:lpstr>
      <vt:lpstr>Maroc - Marrakech .. 06 04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2021-04-03T09:28:29Z</dcterms:created>
  <dcterms:modified xsi:type="dcterms:W3CDTF">2021-04-03T09:33:51Z</dcterms:modified>
</cp:coreProperties>
</file>