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  <p:sldMasterId id="2147483672" r:id="rId2"/>
  </p:sldMasterIdLst>
  <p:notesMasterIdLst>
    <p:notesMasterId r:id="rId50"/>
  </p:notesMasterIdLst>
  <p:sldIdLst>
    <p:sldId id="358" r:id="rId3"/>
    <p:sldId id="359" r:id="rId4"/>
    <p:sldId id="407" r:id="rId5"/>
    <p:sldId id="363" r:id="rId6"/>
    <p:sldId id="366" r:id="rId7"/>
    <p:sldId id="368" r:id="rId8"/>
    <p:sldId id="371" r:id="rId9"/>
    <p:sldId id="431" r:id="rId10"/>
    <p:sldId id="374" r:id="rId11"/>
    <p:sldId id="425" r:id="rId12"/>
    <p:sldId id="375" r:id="rId13"/>
    <p:sldId id="376" r:id="rId14"/>
    <p:sldId id="426" r:id="rId15"/>
    <p:sldId id="379" r:id="rId16"/>
    <p:sldId id="432" r:id="rId17"/>
    <p:sldId id="412" r:id="rId18"/>
    <p:sldId id="413" r:id="rId19"/>
    <p:sldId id="414" r:id="rId20"/>
    <p:sldId id="415" r:id="rId21"/>
    <p:sldId id="416" r:id="rId22"/>
    <p:sldId id="418" r:id="rId23"/>
    <p:sldId id="421" r:id="rId24"/>
    <p:sldId id="382" r:id="rId25"/>
    <p:sldId id="423" r:id="rId26"/>
    <p:sldId id="424" r:id="rId27"/>
    <p:sldId id="383" r:id="rId28"/>
    <p:sldId id="384" r:id="rId29"/>
    <p:sldId id="385" r:id="rId30"/>
    <p:sldId id="386" r:id="rId31"/>
    <p:sldId id="388" r:id="rId32"/>
    <p:sldId id="389" r:id="rId33"/>
    <p:sldId id="429" r:id="rId34"/>
    <p:sldId id="430" r:id="rId35"/>
    <p:sldId id="428" r:id="rId36"/>
    <p:sldId id="392" r:id="rId37"/>
    <p:sldId id="395" r:id="rId38"/>
    <p:sldId id="410" r:id="rId39"/>
    <p:sldId id="396" r:id="rId40"/>
    <p:sldId id="399" r:id="rId41"/>
    <p:sldId id="400" r:id="rId42"/>
    <p:sldId id="433" r:id="rId43"/>
    <p:sldId id="401" r:id="rId44"/>
    <p:sldId id="427" r:id="rId45"/>
    <p:sldId id="404" r:id="rId46"/>
    <p:sldId id="405" r:id="rId47"/>
    <p:sldId id="406" r:id="rId48"/>
    <p:sldId id="434" r:id="rId49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d+ajaJqTAXq+78AWexiAw==" hashData="Ua7y1HWiBLW9Voi3HzFOsnVeeG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33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54" autoAdjust="0"/>
    <p:restoredTop sz="90661" autoAdjust="0"/>
  </p:normalViewPr>
  <p:slideViewPr>
    <p:cSldViewPr>
      <p:cViewPr>
        <p:scale>
          <a:sx n="30" d="100"/>
          <a:sy n="30" d="100"/>
        </p:scale>
        <p:origin x="-1626" y="-7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702"/>
    </p:cViewPr>
  </p:sorterViewPr>
  <p:notesViewPr>
    <p:cSldViewPr>
      <p:cViewPr varScale="1">
        <p:scale>
          <a:sx n="58" d="100"/>
          <a:sy n="58" d="100"/>
        </p:scale>
        <p:origin x="-1770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altLang="zh-TW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 altLang="zh-TW"/>
          </a:p>
        </p:txBody>
      </p:sp>
      <p:sp>
        <p:nvSpPr>
          <p:cNvPr id="4915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TW" noProof="0" smtClean="0"/>
              <a:t>Cliquez pour modifier les styles du texte du masque</a:t>
            </a:r>
          </a:p>
          <a:p>
            <a:pPr lvl="1"/>
            <a:r>
              <a:rPr lang="fr-FR" altLang="zh-TW" noProof="0" smtClean="0"/>
              <a:t>Deuxième niveau</a:t>
            </a:r>
          </a:p>
          <a:p>
            <a:pPr lvl="2"/>
            <a:r>
              <a:rPr lang="fr-FR" altLang="zh-TW" noProof="0" smtClean="0"/>
              <a:t>Troisième niveau</a:t>
            </a:r>
          </a:p>
          <a:p>
            <a:pPr lvl="3"/>
            <a:r>
              <a:rPr lang="fr-FR" altLang="zh-TW" noProof="0" smtClean="0"/>
              <a:t>Quatrième niveau</a:t>
            </a:r>
          </a:p>
          <a:p>
            <a:pPr lvl="4"/>
            <a:r>
              <a:rPr lang="fr-FR" altLang="zh-TW" noProof="0" smtClean="0"/>
              <a:t>Cinquième niveau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altLang="zh-TW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7164000-A7FC-4CD3-9A22-2C5AC9A6025E}" type="slidenum">
              <a:rPr lang="zh-TW" altLang="fr-FR"/>
              <a:pPr/>
              <a:t>‹Nº›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4903965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DE157-3E1B-4424-A494-7FB880E2F5BF}" type="slidenum">
              <a:rPr lang="zh-TW" altLang="fr-FR"/>
              <a:pPr/>
              <a:t>‹Nº›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2755087969"/>
      </p:ext>
    </p:extLst>
  </p:cSld>
  <p:clrMapOvr>
    <a:masterClrMapping/>
  </p:clrMapOvr>
  <p:transition spd="slow" advClick="0" advTm="3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F2FBA3-7037-49CC-A9A0-F55D44DD731B}" type="slidenum">
              <a:rPr lang="zh-TW" altLang="fr-FR"/>
              <a:pPr/>
              <a:t>‹Nº›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354112758"/>
      </p:ext>
    </p:extLst>
  </p:cSld>
  <p:clrMapOvr>
    <a:masterClrMapping/>
  </p:clrMapOvr>
  <p:transition spd="slow" advClick="0" advTm="3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68A286-F36B-491F-B11A-780FA9FDD7D4}" type="slidenum">
              <a:rPr lang="zh-TW" altLang="fr-FR"/>
              <a:pPr/>
              <a:t>‹Nº›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711065484"/>
      </p:ext>
    </p:extLst>
  </p:cSld>
  <p:clrMapOvr>
    <a:masterClrMapping/>
  </p:clrMapOvr>
  <p:transition spd="slow" advClick="0" advTm="3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E4B093-6656-4F22-8AD2-E66665CC3D77}" type="slidenum">
              <a:rPr lang="zh-TW" altLang="fr-FR"/>
              <a:pPr/>
              <a:t>‹Nº›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1497018382"/>
      </p:ext>
    </p:extLst>
  </p:cSld>
  <p:clrMapOvr>
    <a:masterClrMapping/>
  </p:clrMapOvr>
  <p:transition spd="slow" advClick="0" advTm="3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94D80-EFFC-42AE-824B-7A3EAC0A2A95}" type="slidenum">
              <a:rPr lang="zh-TW" altLang="fr-FR"/>
              <a:pPr/>
              <a:t>‹Nº›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1262219472"/>
      </p:ext>
    </p:extLst>
  </p:cSld>
  <p:clrMapOvr>
    <a:masterClrMapping/>
  </p:clrMapOvr>
  <p:transition spd="slow" advClick="0" advTm="3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D9F146-E022-4F94-8ACF-A6BE6B6F8745}" type="slidenum">
              <a:rPr lang="zh-TW" altLang="fr-FR"/>
              <a:pPr/>
              <a:t>‹Nº›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1199204858"/>
      </p:ext>
    </p:extLst>
  </p:cSld>
  <p:clrMapOvr>
    <a:masterClrMapping/>
  </p:clrMapOvr>
  <p:transition spd="slow" advClick="0" advTm="3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C2E404-78A1-4C4D-AEBD-D2D5B3BFC979}" type="slidenum">
              <a:rPr lang="zh-TW" altLang="fr-FR"/>
              <a:pPr/>
              <a:t>‹Nº›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3557055593"/>
      </p:ext>
    </p:extLst>
  </p:cSld>
  <p:clrMapOvr>
    <a:masterClrMapping/>
  </p:clrMapOvr>
  <p:transition spd="slow" advClick="0" advTm="3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88B111-2418-4F3C-850C-7EBCC244C064}" type="slidenum">
              <a:rPr lang="zh-TW" altLang="fr-FR"/>
              <a:pPr/>
              <a:t>‹Nº›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3467331710"/>
      </p:ext>
    </p:extLst>
  </p:cSld>
  <p:clrMapOvr>
    <a:masterClrMapping/>
  </p:clrMapOvr>
  <p:transition spd="slow" advClick="0" advTm="3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B307EC-4D74-4F2F-97B4-DBAD0B3665EA}" type="slidenum">
              <a:rPr lang="zh-TW" altLang="fr-FR"/>
              <a:pPr/>
              <a:t>‹Nº›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661528025"/>
      </p:ext>
    </p:extLst>
  </p:cSld>
  <p:clrMapOvr>
    <a:masterClrMapping/>
  </p:clrMapOvr>
  <p:transition spd="slow" advClick="0" advTm="3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812999-F993-4521-BB19-07CA59BE11EF}" type="slidenum">
              <a:rPr lang="zh-TW" altLang="fr-FR"/>
              <a:pPr/>
              <a:t>‹Nº›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1622986180"/>
      </p:ext>
    </p:extLst>
  </p:cSld>
  <p:clrMapOvr>
    <a:masterClrMapping/>
  </p:clrMapOvr>
  <p:transition spd="slow" advClick="0" advTm="3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51A715-BB73-4B9B-A42B-286F7FC080FE}" type="slidenum">
              <a:rPr lang="zh-TW" altLang="fr-FR"/>
              <a:pPr/>
              <a:t>‹Nº›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val="2352508911"/>
      </p:ext>
    </p:extLst>
  </p:cSld>
  <p:clrMapOvr>
    <a:masterClrMapping/>
  </p:clrMapOvr>
  <p:transition spd="slow" advClick="0" advTm="3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89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TW" smtClean="0"/>
              <a:t>Haga clic para modificar el estilo de título del patrón</a:t>
            </a:r>
            <a:endParaRPr lang="en-US" altLang="zh-TW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en-US" altLang="zh-TW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endParaRPr lang="fr-FR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endParaRPr lang="fr-FR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2389307D-94B4-4B3D-8579-72412C6A7B87}" type="slidenum">
              <a:rPr lang="zh-TW" altLang="fr-FR"/>
              <a:pPr/>
              <a:t>‹Nº›</a:t>
            </a:fld>
            <a:endParaRPr lang="fr-FR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3000">
    <p:fade thruBlk="1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051" name="Content Placeholder 3" descr="9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2627784" y="428625"/>
            <a:ext cx="34381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zh-TW" b="1" dirty="0" smtClean="0">
                <a:solidFill>
                  <a:schemeClr val="tx2"/>
                </a:solidFill>
              </a:rPr>
              <a:t>Inglaterra - Londres en la niebla .. 27 04 2015</a:t>
            </a:r>
            <a:r>
              <a:rPr lang="fr-FR" altLang="zh-TW" b="1" dirty="0" smtClean="0">
                <a:solidFill>
                  <a:schemeClr val="tx2"/>
                </a:solidFill>
              </a:rPr>
              <a:t> </a:t>
            </a:r>
            <a:endParaRPr lang="en-US" altLang="zh-TW" dirty="0"/>
          </a:p>
        </p:txBody>
      </p:sp>
    </p:spTree>
  </p:cSld>
  <p:clrMapOvr>
    <a:masterClrMapping/>
  </p:clrMapOvr>
  <p:transition spd="slow" advClick="0" advTm="6000">
    <p:fade thruBlk="1"/>
    <p:sndAc>
      <p:stSnd>
        <p:snd r:embed="rId2" name="09 A Moment Lost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075" name="Content Placeholder 3" descr="Slide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4099" name="Content Placeholder 3" descr="Slide4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5123" name="Content Placeholder 3" descr="Slide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6147" name="Content Placeholder 3" descr="Slide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7171" name="Content Placeholder 3" descr="Slide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8195" name="Content Placeholder 3" descr="Slide1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9219" name="Content Placeholder 3" descr="Slide1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10243" name="Content Placeholder 3" descr="Slide1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11267" name="Content Placeholder 3" descr="Slide1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12291" name="Content Placeholder 3" descr="Slide1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13315" name="Content Placeholder 3" descr="Slide1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500063" y="-571500"/>
            <a:ext cx="8229600" cy="1143000"/>
          </a:xfrm>
        </p:spPr>
        <p:txBody>
          <a:bodyPr/>
          <a:lstStyle/>
          <a:p>
            <a:endParaRPr lang="en-US" altLang="zh-TW" smtClean="0"/>
          </a:p>
        </p:txBody>
      </p:sp>
      <p:pic>
        <p:nvPicPr>
          <p:cNvPr id="14339" name="Content Placeholder 3" descr="Slide1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15363" name="Content Placeholder 3" descr="Slide2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16387" name="Content Placeholder 3" descr="a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17411" name="Content Placeholder 3" descr="Slide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18435" name="Content Placeholder 3" descr="Slide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19459" name="Content Placeholder 3" descr="Slide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0483" name="Content Placeholder 3" descr="Slide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1507" name="Content Placeholder 3" descr="Slide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2531" name="Content Placeholder 3" descr="Slide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3555" name="Content Placeholder 3" descr="Slide1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4579" name="Content Placeholder 3" descr="Slide2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5603" name="Content Placeholder 3" descr="Slide1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6627" name="Content Placeholder 3" descr="Slide2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7651" name="Content Placeholder 3" descr="Slide2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8675" name="Content Placeholder 3" descr="Slide2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29699" name="Content Placeholder 3" descr="Slide2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0723" name="Content Placeholder 3" descr="Slide2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1747" name="Content Placeholder 3" descr="Slide3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2771" name="Content Placeholder 3" descr="Slide3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3795" name="Content Placeholder 3" descr="Slide1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4819" name="Content Placeholder 3" descr="Slide3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5843" name="Content Placeholder 3" descr="Slide4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6867" name="Content Placeholder 3" descr="Slide3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7891" name="Content Placeholder 3" descr="Slide3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8915" name="Content Placeholder 3" descr="Slide1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39939" name="Content Placeholder 3" descr="Slide3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714375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40963" name="Content Placeholder 3" descr="Slide4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41987" name="Content Placeholder 3" descr="Slide4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43011" name="Content Placeholder 3" descr="Slide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44035" name="Content Placeholder 3" descr="Slide4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85750" y="0"/>
            <a:ext cx="9429750" cy="6858000"/>
          </a:xfrm>
        </p:spPr>
      </p:pic>
    </p:spTree>
  </p:cSld>
  <p:clrMapOvr>
    <a:masterClrMapping/>
  </p:clrMapOvr>
  <p:transition spd="slow" advClick="0" advTm="2000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45059" name="Content Placeholder 3" descr="Slide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46083" name="Content Placeholder 3" descr="Slide4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47107" name="Content Placeholder 3" descr="Slide4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3000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zh-TW" smtClean="0"/>
          </a:p>
        </p:txBody>
      </p:sp>
      <p:pic>
        <p:nvPicPr>
          <p:cNvPr id="48131" name="Content Placeholder 3" descr="Slide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gleterre - Londres dans le brouillard .. 27 04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Angleterre - Londres dans le brouillard .. 27 04 2015</Template>
  <TotalTime>1</TotalTime>
  <Words>26</Words>
  <Application>Microsoft Office PowerPoint</Application>
  <PresentationFormat>Presentación en pantalla (4:3)</PresentationFormat>
  <Paragraphs>3</Paragraphs>
  <Slides>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4" baseType="lpstr">
      <vt:lpstr>Times New Roman</vt:lpstr>
      <vt:lpstr>Arial</vt:lpstr>
      <vt:lpstr>Calibri</vt:lpstr>
      <vt:lpstr>新細明體</vt:lpstr>
      <vt:lpstr>Amienne</vt:lpstr>
      <vt:lpstr>Angleterre - Londres dans le brouillard .. 27 04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2019-12-04T08:20:39Z</dcterms:created>
  <dcterms:modified xsi:type="dcterms:W3CDTF">2019-12-04T08:22:27Z</dcterms:modified>
</cp:coreProperties>
</file>