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6" r:id="rId2"/>
    <p:sldId id="294" r:id="rId3"/>
    <p:sldId id="257" r:id="rId4"/>
    <p:sldId id="295" r:id="rId5"/>
    <p:sldId id="293" r:id="rId6"/>
    <p:sldId id="288" r:id="rId7"/>
    <p:sldId id="297" r:id="rId8"/>
    <p:sldId id="289" r:id="rId9"/>
    <p:sldId id="292" r:id="rId10"/>
    <p:sldId id="279" r:id="rId11"/>
    <p:sldId id="284" r:id="rId12"/>
    <p:sldId id="286" r:id="rId13"/>
    <p:sldId id="287" r:id="rId14"/>
    <p:sldId id="282" r:id="rId15"/>
    <p:sldId id="285" r:id="rId16"/>
    <p:sldId id="283" r:id="rId17"/>
    <p:sldId id="280" r:id="rId18"/>
    <p:sldId id="272" r:id="rId19"/>
    <p:sldId id="281" r:id="rId20"/>
    <p:sldId id="277" r:id="rId21"/>
    <p:sldId id="275" r:id="rId22"/>
    <p:sldId id="278" r:id="rId23"/>
    <p:sldId id="271" r:id="rId24"/>
    <p:sldId id="270" r:id="rId25"/>
    <p:sldId id="267" r:id="rId26"/>
    <p:sldId id="274" r:id="rId27"/>
    <p:sldId id="265" r:id="rId28"/>
    <p:sldId id="276" r:id="rId29"/>
    <p:sldId id="269" r:id="rId30"/>
    <p:sldId id="266" r:id="rId31"/>
    <p:sldId id="263" r:id="rId32"/>
    <p:sldId id="268" r:id="rId33"/>
    <p:sldId id="273" r:id="rId34"/>
    <p:sldId id="261" r:id="rId35"/>
    <p:sldId id="262" r:id="rId36"/>
    <p:sldId id="258" r:id="rId37"/>
    <p:sldId id="260" r:id="rId38"/>
    <p:sldId id="291" r:id="rId39"/>
    <p:sldId id="264" r:id="rId40"/>
    <p:sldId id="299" r:id="rId41"/>
  </p:sldIdLst>
  <p:sldSz cx="9144000" cy="6858000" type="screen4x3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08" autoAdjust="0"/>
  </p:normalViewPr>
  <p:slideViewPr>
    <p:cSldViewPr>
      <p:cViewPr varScale="1">
        <p:scale>
          <a:sx n="63" d="100"/>
          <a:sy n="63" d="100"/>
        </p:scale>
        <p:origin x="130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0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33AE2-0426-403D-A50C-20D5BD4F18E9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1664581331"/>
      </p:ext>
    </p:extLst>
  </p:cSld>
  <p:clrMapOvr>
    <a:masterClrMapping/>
  </p:clrMapOvr>
  <p:transition spd="med" advTm="6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3970C5-7641-4F83-876D-0EC825C31DD0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1741648326"/>
      </p:ext>
    </p:extLst>
  </p:cSld>
  <p:clrMapOvr>
    <a:masterClrMapping/>
  </p:clrMapOvr>
  <p:transition spd="med" advTm="6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885544-ECB3-4067-9400-D78654545E8B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3673514341"/>
      </p:ext>
    </p:extLst>
  </p:cSld>
  <p:clrMapOvr>
    <a:masterClrMapping/>
  </p:clrMapOvr>
  <p:transition spd="med" advTm="6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6A1A2-1E5F-426C-97D0-355BC70F3709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3371296244"/>
      </p:ext>
    </p:extLst>
  </p:cSld>
  <p:clrMapOvr>
    <a:masterClrMapping/>
  </p:clrMapOvr>
  <p:transition spd="med" advTm="6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7AE7B1-4E5F-44C3-9E74-A7F273ECC728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1293359706"/>
      </p:ext>
    </p:extLst>
  </p:cSld>
  <p:clrMapOvr>
    <a:masterClrMapping/>
  </p:clrMapOvr>
  <p:transition spd="med" advTm="6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46A45-8913-4225-8820-03046C3DBF14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3939811148"/>
      </p:ext>
    </p:extLst>
  </p:cSld>
  <p:clrMapOvr>
    <a:masterClrMapping/>
  </p:clrMapOvr>
  <p:transition spd="med" advTm="6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714E1-B18D-410A-BDD4-AAE5386156E9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2789902147"/>
      </p:ext>
    </p:extLst>
  </p:cSld>
  <p:clrMapOvr>
    <a:masterClrMapping/>
  </p:clrMapOvr>
  <p:transition spd="med" advTm="6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E25E0-8A69-4DDF-882E-5FBB20860CEF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3162961615"/>
      </p:ext>
    </p:extLst>
  </p:cSld>
  <p:clrMapOvr>
    <a:masterClrMapping/>
  </p:clrMapOvr>
  <p:transition spd="med" advTm="6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B360C-B2ED-4CBE-87D3-9E8A60758BF0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3162626340"/>
      </p:ext>
    </p:extLst>
  </p:cSld>
  <p:clrMapOvr>
    <a:masterClrMapping/>
  </p:clrMapOvr>
  <p:transition spd="med" advTm="6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C3C74-B41C-4FD0-BEFC-3DAD7FB78491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2289796963"/>
      </p:ext>
    </p:extLst>
  </p:cSld>
  <p:clrMapOvr>
    <a:masterClrMapping/>
  </p:clrMapOvr>
  <p:transition spd="med" advTm="6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13F413-2599-405F-AA97-BE393F731D88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  <p:extLst>
      <p:ext uri="{BB962C8B-B14F-4D97-AF65-F5344CB8AC3E}">
        <p14:creationId xmlns:p14="http://schemas.microsoft.com/office/powerpoint/2010/main" val="2931433123"/>
      </p:ext>
    </p:extLst>
  </p:cSld>
  <p:clrMapOvr>
    <a:masterClrMapping/>
  </p:clrMapOvr>
  <p:transition spd="med" advTm="6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es-ES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es-ES" smtClean="0"/>
              <a:t>Mintaszöveg szerkesztése</a:t>
            </a:r>
          </a:p>
          <a:p>
            <a:pPr lvl="1"/>
            <a:r>
              <a:rPr lang="hu-HU" altLang="es-ES" smtClean="0"/>
              <a:t>Második szint</a:t>
            </a:r>
          </a:p>
          <a:p>
            <a:pPr lvl="2"/>
            <a:r>
              <a:rPr lang="hu-HU" altLang="es-ES" smtClean="0"/>
              <a:t>Harmadik szint</a:t>
            </a:r>
          </a:p>
          <a:p>
            <a:pPr lvl="3"/>
            <a:r>
              <a:rPr lang="hu-HU" altLang="es-ES" smtClean="0"/>
              <a:t>Negyedik szint</a:t>
            </a:r>
          </a:p>
          <a:p>
            <a:pPr lvl="4"/>
            <a:r>
              <a:rPr lang="hu-HU" altLang="es-ES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/>
            </a:lvl1pPr>
          </a:lstStyle>
          <a:p>
            <a:pPr>
              <a:defRPr/>
            </a:pPr>
            <a:fld id="{40883410-B520-40C2-B8D3-653A1284A8E1}" type="slidenum">
              <a:rPr lang="hu-HU" altLang="es-ES"/>
              <a:pPr>
                <a:defRPr/>
              </a:pPr>
              <a:t>‹Nº›</a:t>
            </a:fld>
            <a:endParaRPr lang="hu-HU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blinds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ildy-ildy.blogspot.com/" TargetMode="Externa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1233196263u77kQYh"/>
          <p:cNvPicPr>
            <a:picLocks noChangeAspect="1" noChangeArrowheads="1"/>
          </p:cNvPicPr>
          <p:nvPr>
            <p:ph type="body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" t="14941" r="3342" b="15048"/>
          <a:stretch>
            <a:fillRect/>
          </a:stretch>
        </p:blipFill>
        <p:spPr>
          <a:xfrm>
            <a:off x="0" y="1989138"/>
            <a:ext cx="9251950" cy="4321175"/>
          </a:xfrm>
          <a:noFill/>
        </p:spPr>
      </p:pic>
      <p:sp>
        <p:nvSpPr>
          <p:cNvPr id="43013" name="WordArt 5" descr="2 (2)"/>
          <p:cNvSpPr>
            <a:spLocks noChangeArrowheads="1" noChangeShapeType="1" noTextEdit="1"/>
          </p:cNvSpPr>
          <p:nvPr/>
        </p:nvSpPr>
        <p:spPr bwMode="auto">
          <a:xfrm>
            <a:off x="323850" y="260350"/>
            <a:ext cx="8526463" cy="157003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 spc="1921"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Elephant" panose="02020904090505020303" pitchFamily="18" charset="0"/>
              </a:rPr>
              <a:t>Cute Cottages</a:t>
            </a:r>
          </a:p>
        </p:txBody>
      </p:sp>
      <p:pic>
        <p:nvPicPr>
          <p:cNvPr id="43014" name="Picture 6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775" y="3429000"/>
            <a:ext cx="2444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Box 6"/>
          <p:cNvSpPr txBox="1">
            <a:spLocks noChangeArrowheads="1"/>
          </p:cNvSpPr>
          <p:nvPr/>
        </p:nvSpPr>
        <p:spPr bwMode="auto">
          <a:xfrm>
            <a:off x="5643563" y="6357938"/>
            <a:ext cx="2466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s-ES" sz="1800" b="1">
                <a:solidFill>
                  <a:srgbClr val="FFFF00"/>
                </a:solidFill>
              </a:rPr>
              <a:t>Auto run Powerpoint</a:t>
            </a:r>
            <a:endParaRPr lang="th-TH" altLang="es-ES" sz="1800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30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925" decel="100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925" decel="100000"/>
                                        <p:tgtEl>
                                          <p:spTgt spid="430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1925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1925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>
                <p:cTn id="18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3014"/>
                </p:tgtEl>
              </p:cMediaNode>
            </p:audio>
          </p:childTnLst>
        </p:cTn>
      </p:par>
    </p:tnLst>
    <p:bldLst>
      <p:bldP spid="430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075" name="Picture 4" descr="1246907003GbGqfCz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4100" name="Picture 4" descr="1216352507LfYIuAv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5123" name="Picture 4" descr="1242443198gL9e55Q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1113"/>
            <a:ext cx="9144000" cy="6846887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6147" name="Picture 5" descr="1247119212JPt7Lp1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1113"/>
            <a:ext cx="9144000" cy="6869113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7171" name="Picture 4" descr="1256993363cZJC9r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8195" name="Picture 4" descr="1222438883AKH2Bb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9219" name="Picture 4" descr="1256899564VhkQXD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0243" name="Picture 4" descr="1249571427AWDmnph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588"/>
            <a:ext cx="9144000" cy="6859588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1267" name="Picture 4" descr="1275810188p4cYZzD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" t="1074" r="2036" b="2260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2291" name="Picture 4" descr="1262600204UhEHwFe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3315" name="Picture 4" descr="1262504002DuMbwnP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52"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4339" name="Picture 4" descr="1258525580uxaFcMZ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7150"/>
            <a:ext cx="9144000" cy="680085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5363" name="Picture 4" descr="1262603414rkFBh8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6387" name="Picture 4" descr="1262515156ywMPQLw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7411" name="Picture 4" descr="1262600344w6SlSXj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8435" name="Picture 4" descr="1274608257y5hsCtJ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8839200" cy="6629400"/>
          </a:xfrm>
          <a:noFill/>
        </p:spPr>
      </p:pic>
      <p:pic>
        <p:nvPicPr>
          <p:cNvPr id="18436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19459" name="Picture 4" descr="1280100705HxNa1Hl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0483" name="Picture 4" descr="1263209334AWGryz2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1507" name="Picture 4" descr="1276547044S7rGAjg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2531" name="Picture 4" descr="1277554608QLrqr6b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3555" name="Picture 4" descr="1276443926eI5pANP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4579" name="Picture 4" descr="1281654378cblrYRl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5603" name="Picture 4" descr="1281933026WgHtHLf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6627" name="Picture 4" descr="1283157117wVckIq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7651" name="Picture 4" descr="1278577292HdzFTQl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8675" name="Picture 4" descr="1291758679Hf6QRZ2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29699" name="Picture 4" descr="1276857441LZxNidY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0723" name="Picture 4" descr="1282014830KVxCulC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1747" name="Picture 4" descr="1288185976e4BuTuJ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2771" name="Picture 4" descr="12624364952sxhaaB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3795" name="Picture 4" descr="1282192519VxdpaG7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4819" name="Picture 4" descr="1279369851cjII1Dm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5843" name="Picture 4" descr="12765884977EbM3z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0638"/>
            <a:ext cx="9144000" cy="6878638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6867" name="Picture 4" descr="12661254317wdSTP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00013"/>
            <a:ext cx="9275763" cy="6958013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7891" name="Picture 4" descr="124697304486qwN3s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8915" name="Picture 4" descr="12780645623k9Asqv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39939" name="Picture 4" descr="1255457547RHlDTfK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77788"/>
            <a:ext cx="9144000" cy="6935788"/>
          </a:xfrm>
          <a:noFill/>
        </p:spPr>
      </p:pic>
    </p:spTree>
  </p:cSld>
  <p:clrMapOvr>
    <a:masterClrMapping/>
  </p:clrMapOvr>
  <p:transition spd="med" advTm="5000">
    <p:blind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th-TH" altLang="es-ES" smtClean="0"/>
          </a:p>
        </p:txBody>
      </p:sp>
      <p:pic>
        <p:nvPicPr>
          <p:cNvPr id="40963" name="Picture 4" descr="12081973858WbRtv9">
            <a:hlinkClick r:id="rId2"/>
          </p:cNvPr>
          <p:cNvPicPr>
            <a:picLocks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245" name="WordArt 5" descr="1255791372_69"/>
          <p:cNvSpPr>
            <a:spLocks noChangeArrowheads="1" noChangeShapeType="1" noTextEdit="1"/>
          </p:cNvSpPr>
          <p:nvPr/>
        </p:nvSpPr>
        <p:spPr bwMode="auto">
          <a:xfrm>
            <a:off x="1143000" y="5951538"/>
            <a:ext cx="7162800" cy="9064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kern="10" spc="1081"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Cooper Black" panose="0208090404030B020404" pitchFamily="18" charset="0"/>
              </a:rPr>
              <a:t>THE  END</a:t>
            </a:r>
          </a:p>
        </p:txBody>
      </p:sp>
    </p:spTree>
  </p:cSld>
  <p:clrMapOvr>
    <a:masterClrMapping/>
  </p:clrMapOvr>
  <p:transition spd="med" advTm="7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ES" altLang="es-ES"/>
          </a:p>
        </p:txBody>
      </p:sp>
      <p:sp>
        <p:nvSpPr>
          <p:cNvPr id="4198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ES" altLang="es-ES"/>
          </a:p>
        </p:txBody>
      </p:sp>
      <p:pic>
        <p:nvPicPr>
          <p:cNvPr id="4198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99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E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99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te">
  <a:themeElements>
    <a:clrScheme name="Cu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t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Cute</Template>
  <TotalTime>79</TotalTime>
  <Words>23</Words>
  <Application>Microsoft Office PowerPoint</Application>
  <PresentationFormat>Presentación en pantalla (4:3)</PresentationFormat>
  <Paragraphs>5</Paragraphs>
  <Slides>40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40</vt:i4>
      </vt:variant>
    </vt:vector>
  </HeadingPairs>
  <TitlesOfParts>
    <vt:vector size="44" baseType="lpstr">
      <vt:lpstr>Arial</vt:lpstr>
      <vt:lpstr>Calibri</vt:lpstr>
      <vt:lpstr>Kristen ITC</vt:lpstr>
      <vt:lpstr>Cute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Buday Dezsőné</dc:creator>
  <cp:lastModifiedBy>Nelide Venerucci</cp:lastModifiedBy>
  <cp:revision>7</cp:revision>
  <dcterms:created xsi:type="dcterms:W3CDTF">2011-07-07T21:44:37Z</dcterms:created>
  <dcterms:modified xsi:type="dcterms:W3CDTF">2015-08-15T23:31:55Z</dcterms:modified>
</cp:coreProperties>
</file>