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60" r:id="rId6"/>
    <p:sldId id="261" r:id="rId7"/>
    <p:sldId id="262" r:id="rId8"/>
    <p:sldId id="265" r:id="rId9"/>
    <p:sldId id="266" r:id="rId10"/>
    <p:sldId id="268" r:id="rId11"/>
    <p:sldId id="271" r:id="rId12"/>
    <p:sldId id="272" r:id="rId13"/>
    <p:sldId id="273" r:id="rId14"/>
    <p:sldId id="274" r:id="rId15"/>
    <p:sldId id="275" r:id="rId16"/>
    <p:sldId id="276" r:id="rId17"/>
    <p:sldId id="277" r:id="rId18"/>
    <p:sldId id="278" r:id="rId19"/>
    <p:sldId id="279" r:id="rId20"/>
    <p:sldId id="280" r:id="rId21"/>
    <p:sldId id="259" r:id="rId22"/>
    <p:sldId id="281" r:id="rId23"/>
    <p:sldId id="282" r:id="rId24"/>
    <p:sldId id="283" r:id="rId25"/>
    <p:sldId id="284" r:id="rId26"/>
    <p:sldId id="285" r:id="rId27"/>
    <p:sldId id="286" r:id="rId28"/>
    <p:sldId id="287" r:id="rId29"/>
    <p:sldId id="288" r:id="rId30"/>
    <p:sldId id="290" r:id="rId31"/>
    <p:sldId id="291" r:id="rId32"/>
    <p:sldId id="292" r:id="rId33"/>
    <p:sldId id="293" r:id="rId34"/>
    <p:sldId id="294" r:id="rId35"/>
    <p:sldId id="295" r:id="rId36"/>
    <p:sldId id="296" r:id="rId37"/>
    <p:sldId id="297" r:id="rId38"/>
    <p:sldId id="298" r:id="rId39"/>
    <p:sldId id="299" r:id="rId40"/>
    <p:sldId id="300" r:id="rId41"/>
    <p:sldId id="301" r:id="rId42"/>
    <p:sldId id="302" r:id="rId43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pperplate Gothic Bold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pperplate Gothic Bold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pperplate Gothic Bold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pperplate Gothic Bold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pperplate Gothic Bold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opperplate Gothic Bold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opperplate Gothic Bold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opperplate Gothic Bold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opperplate Gothic Bold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SjWrgEMGEix4V3kT3Kkxg==" hashData="bQPCrOHHToP7IC7Az08omXXi4h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>
        <p:scale>
          <a:sx n="48" d="100"/>
          <a:sy n="48" d="100"/>
        </p:scale>
        <p:origin x="-1626" y="-6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C9C5CF-A540-457B-B685-AC7B5629AD20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36989008"/>
      </p:ext>
    </p:extLst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77ADA0-ECDE-479A-AA72-6558EB3C8D96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69250215"/>
      </p:ext>
    </p:extLst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6771D5-052E-4182-A4FE-59A40A86395C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06551887"/>
      </p:ext>
    </p:extLst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E5B9A1-5947-434D-B81E-235B161075E5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98820789"/>
      </p:ext>
    </p:extLst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41EFED-DC9D-439F-8A73-CF08185A2AF7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14852305"/>
      </p:ext>
    </p:extLst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D0EACC-D5A8-4C7E-8356-546329B60F19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89986617"/>
      </p:ext>
    </p:extLst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16BADB-07A4-4580-9103-1B4FE3BBF57F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91373153"/>
      </p:ext>
    </p:extLst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CFA360-B1E5-4568-8335-C394C8F21F60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84765603"/>
      </p:ext>
    </p:extLst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E9C542-79AB-4DD5-AF33-D8649EEC93B5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96564782"/>
      </p:ext>
    </p:extLst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E02E86-36AC-42C9-8ACC-52CF7CEF75AF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38350054"/>
      </p:ext>
    </p:extLst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B85C8D-D739-4A54-A294-8608B0CC9E91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79897912"/>
      </p:ext>
    </p:extLst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0062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fld id="{27CE23FE-2C4D-4A0C-95CB-E53D8C46887A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000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4.png"/><Relationship Id="rId10" Type="http://schemas.openxmlformats.org/officeDocument/2006/relationships/image" Target="../media/image4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5" name="Picture 7" descr="018p_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IN RE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3466" y="981075"/>
            <a:ext cx="7200900" cy="4608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speaker2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0" y="5589588"/>
            <a:ext cx="406400" cy="43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9" name="WordArt 11"/>
          <p:cNvSpPr>
            <a:spLocks noChangeArrowheads="1" noChangeShapeType="1" noTextEdit="1"/>
          </p:cNvSpPr>
          <p:nvPr/>
        </p:nvSpPr>
        <p:spPr bwMode="auto">
          <a:xfrm>
            <a:off x="5292725" y="1412875"/>
            <a:ext cx="28575" cy="17145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2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"/>
                <a:cs typeface="Arial"/>
              </a:rPr>
              <a:t>I</a:t>
            </a:r>
          </a:p>
        </p:txBody>
      </p:sp>
      <p:sp>
        <p:nvSpPr>
          <p:cNvPr id="2060" name="WordArt 12"/>
          <p:cNvSpPr>
            <a:spLocks noChangeArrowheads="1" noChangeShapeType="1" noTextEdit="1"/>
          </p:cNvSpPr>
          <p:nvPr/>
        </p:nvSpPr>
        <p:spPr bwMode="auto">
          <a:xfrm>
            <a:off x="3348038" y="5661025"/>
            <a:ext cx="2543175" cy="40957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dirty="0">
                <a:ln w="9525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Engravers MT"/>
              </a:rPr>
              <a:t>INCREIBLE</a:t>
            </a:r>
          </a:p>
        </p:txBody>
      </p:sp>
    </p:spTree>
  </p:cSld>
  <p:clrMapOvr>
    <a:masterClrMapping/>
  </p:clrMapOvr>
  <p:transition spd="med" advTm="3000">
    <p:random/>
    <p:sndAc>
      <p:stSnd>
        <p:snd r:embed="rId2" name="Boudha Bar-Indian - Film Song - Tamil - Bombay - A R Rehman - Bombay Theme Music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018p_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I 1 (Medium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692150"/>
            <a:ext cx="7620000" cy="540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7019925" y="765175"/>
            <a:ext cx="122396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andhra</a:t>
            </a: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018p_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I 2 (Small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717550"/>
            <a:ext cx="7632700" cy="542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6156325" y="836613"/>
            <a:ext cx="20161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Fuerte jaipur</a:t>
            </a: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018p_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i 4 (Small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765175"/>
            <a:ext cx="7632700" cy="5321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5724525" y="692150"/>
            <a:ext cx="216058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tx2"/>
                </a:solidFill>
              </a:rPr>
              <a:t>darjdeereleng</a:t>
            </a:r>
          </a:p>
        </p:txBody>
      </p:sp>
    </p:spTree>
  </p:cSld>
  <p:clrMapOvr>
    <a:masterClrMapping/>
  </p:clrMapOvr>
  <p:transition spd="med" advTm="3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018p_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i 1 (Small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765175"/>
            <a:ext cx="7632700" cy="5327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6372225" y="765175"/>
            <a:ext cx="20161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Lago pichola</a:t>
            </a: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018p_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i 2 (Small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765175"/>
            <a:ext cx="7593013" cy="5327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5867400" y="765175"/>
            <a:ext cx="237648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Lago pace hotel</a:t>
            </a: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018p_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i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765175"/>
            <a:ext cx="7632700" cy="5327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4859338" y="836613"/>
            <a:ext cx="352901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Cataratas  athirappalli</a:t>
            </a: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018p_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i 4 (Medium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692150"/>
            <a:ext cx="7620000" cy="5473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018p_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4" descr="i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765175"/>
            <a:ext cx="7620000" cy="540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018p_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2" name="Picture 4" descr="i 8 (Medium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692150"/>
            <a:ext cx="7632700" cy="5473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6804025" y="765175"/>
            <a:ext cx="151288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tx2"/>
                </a:solidFill>
              </a:rPr>
              <a:t>gulmarg</a:t>
            </a: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018p_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5" name="Picture 3" descr="i 10 (Medium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692150"/>
            <a:ext cx="7620000" cy="5473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6156325" y="692150"/>
            <a:ext cx="208756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Canal allepei</a:t>
            </a: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018p_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59" name="Picture 3" descr="i 11 (Medium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765175"/>
            <a:ext cx="7620000" cy="5327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460" name="Text Box 4"/>
          <p:cNvSpPr txBox="1">
            <a:spLocks noChangeArrowheads="1"/>
          </p:cNvSpPr>
          <p:nvPr/>
        </p:nvSpPr>
        <p:spPr bwMode="auto">
          <a:xfrm>
            <a:off x="6516688" y="898525"/>
            <a:ext cx="18002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tx2"/>
                </a:solidFill>
              </a:rPr>
              <a:t>Río silabati</a:t>
            </a:r>
          </a:p>
        </p:txBody>
      </p:sp>
    </p:spTree>
  </p:cSld>
  <p:clrMapOvr>
    <a:masterClrMapping/>
  </p:clrMapOvr>
  <p:transition spd="med" advTm="3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018p_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3" name="Picture 3" descr="i 12 (Medium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765175"/>
            <a:ext cx="7620000" cy="5327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84" name="Text Box 4"/>
          <p:cNvSpPr txBox="1">
            <a:spLocks noChangeArrowheads="1"/>
          </p:cNvSpPr>
          <p:nvPr/>
        </p:nvSpPr>
        <p:spPr bwMode="auto">
          <a:xfrm>
            <a:off x="900113" y="692150"/>
            <a:ext cx="237648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 err="1">
                <a:solidFill>
                  <a:schemeClr val="tx2"/>
                </a:solidFill>
              </a:rPr>
              <a:t>Mahabaleshwar</a:t>
            </a:r>
            <a:r>
              <a:rPr lang="es-ES" dirty="0">
                <a:solidFill>
                  <a:schemeClr val="tx2"/>
                </a:solidFill>
              </a:rPr>
              <a:t> </a:t>
            </a: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018p_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7" name="Picture 3" descr="i 13 (Medium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765175"/>
            <a:ext cx="7620000" cy="5327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6227763" y="765175"/>
            <a:ext cx="216058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Fuerte ahilya</a:t>
            </a: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018p_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1" name="Picture 3" descr="i 14 (Medium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765175"/>
            <a:ext cx="7632700" cy="5327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532" name="Text Box 4"/>
          <p:cNvSpPr txBox="1">
            <a:spLocks noChangeArrowheads="1"/>
          </p:cNvSpPr>
          <p:nvPr/>
        </p:nvSpPr>
        <p:spPr bwMode="auto">
          <a:xfrm>
            <a:off x="6227763" y="836613"/>
            <a:ext cx="216058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/>
              <a:t>Omkaresh war</a:t>
            </a: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018p_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6" name="Picture 4" descr="i 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765175"/>
            <a:ext cx="7632700" cy="5327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557" name="Text Box 5"/>
          <p:cNvSpPr txBox="1">
            <a:spLocks noChangeArrowheads="1"/>
          </p:cNvSpPr>
          <p:nvPr/>
        </p:nvSpPr>
        <p:spPr bwMode="auto">
          <a:xfrm>
            <a:off x="7092950" y="836613"/>
            <a:ext cx="1150938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/>
              <a:t>Kerim </a:t>
            </a:r>
          </a:p>
        </p:txBody>
      </p:sp>
    </p:spTree>
  </p:cSld>
  <p:clrMapOvr>
    <a:masterClrMapping/>
  </p:clrMapOvr>
  <p:transition spd="med" advTm="3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018p_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79" name="Picture 3" descr="i 16 (Medium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692150"/>
            <a:ext cx="7620000" cy="5473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580" name="Text Box 4"/>
          <p:cNvSpPr txBox="1">
            <a:spLocks noChangeArrowheads="1"/>
          </p:cNvSpPr>
          <p:nvPr/>
        </p:nvSpPr>
        <p:spPr bwMode="auto">
          <a:xfrm>
            <a:off x="971550" y="765175"/>
            <a:ext cx="22320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tx2"/>
                </a:solidFill>
              </a:rPr>
              <a:t>Playa arambol</a:t>
            </a: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018p_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3" name="Picture 3" descr="i 17 (Small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692150"/>
            <a:ext cx="7632700" cy="5473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604" name="Text Box 4"/>
          <p:cNvSpPr txBox="1">
            <a:spLocks noChangeArrowheads="1"/>
          </p:cNvSpPr>
          <p:nvPr/>
        </p:nvSpPr>
        <p:spPr bwMode="auto">
          <a:xfrm>
            <a:off x="6156325" y="692150"/>
            <a:ext cx="216058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tx2"/>
                </a:solidFill>
              </a:rPr>
              <a:t>Fuerte aguada</a:t>
            </a: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018p_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27" name="Picture 3" descr="i 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692150"/>
            <a:ext cx="7632700" cy="5473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628" name="Text Box 4"/>
          <p:cNvSpPr txBox="1">
            <a:spLocks noChangeArrowheads="1"/>
          </p:cNvSpPr>
          <p:nvPr/>
        </p:nvSpPr>
        <p:spPr bwMode="auto">
          <a:xfrm>
            <a:off x="6948488" y="692150"/>
            <a:ext cx="13684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tx2"/>
                </a:solidFill>
              </a:rPr>
              <a:t>Río beas</a:t>
            </a: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018p_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i 19 (Medium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692150"/>
            <a:ext cx="7620000" cy="5473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5867400" y="692150"/>
            <a:ext cx="244951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tx2"/>
                </a:solidFill>
              </a:rPr>
              <a:t>Isla santa maría</a:t>
            </a: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018p_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1" name="Picture 3" descr="i 20 (Small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765175"/>
            <a:ext cx="7632700" cy="540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652" name="Text Box 4"/>
          <p:cNvSpPr txBox="1">
            <a:spLocks noChangeArrowheads="1"/>
          </p:cNvSpPr>
          <p:nvPr/>
        </p:nvSpPr>
        <p:spPr bwMode="auto">
          <a:xfrm>
            <a:off x="6804025" y="692150"/>
            <a:ext cx="143986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tx2"/>
                </a:solidFill>
              </a:rPr>
              <a:t>kovalam</a:t>
            </a: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018p_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75" name="Picture 3" descr="i 21 (Medium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692150"/>
            <a:ext cx="7620000" cy="5473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676" name="Text Box 4"/>
          <p:cNvSpPr txBox="1">
            <a:spLocks noChangeArrowheads="1"/>
          </p:cNvSpPr>
          <p:nvPr/>
        </p:nvSpPr>
        <p:spPr bwMode="auto">
          <a:xfrm>
            <a:off x="6156325" y="836613"/>
            <a:ext cx="1944688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tx2"/>
                </a:solidFill>
              </a:rPr>
              <a:t>Lago chillika</a:t>
            </a: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018p_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699" name="Picture 3" descr="i 22 (Medium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692150"/>
            <a:ext cx="7632700" cy="5473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700" name="Text Box 4"/>
          <p:cNvSpPr txBox="1">
            <a:spLocks noChangeArrowheads="1"/>
          </p:cNvSpPr>
          <p:nvPr/>
        </p:nvSpPr>
        <p:spPr bwMode="auto">
          <a:xfrm>
            <a:off x="5651500" y="692150"/>
            <a:ext cx="25209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tx2"/>
                </a:solidFill>
              </a:rPr>
              <a:t>Playa ruskihonda</a:t>
            </a: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018p_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3" name="Picture 3" descr="i 25 (Small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692150"/>
            <a:ext cx="7632700" cy="5473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24" name="Text Box 4"/>
          <p:cNvSpPr txBox="1">
            <a:spLocks noChangeArrowheads="1"/>
          </p:cNvSpPr>
          <p:nvPr/>
        </p:nvSpPr>
        <p:spPr bwMode="auto">
          <a:xfrm>
            <a:off x="6084888" y="692150"/>
            <a:ext cx="2159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tx2"/>
                </a:solidFill>
              </a:rPr>
              <a:t>Isla balgaram</a:t>
            </a:r>
          </a:p>
        </p:txBody>
      </p:sp>
    </p:spTree>
  </p:cSld>
  <p:clrMapOvr>
    <a:masterClrMapping/>
  </p:clrMapOvr>
  <p:transition spd="med" advTm="3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018p_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47" name="Picture 3" descr="i 26 (Small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692150"/>
            <a:ext cx="7632700" cy="5473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018p_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71" name="Picture 3" descr="i 26 (Small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692150"/>
            <a:ext cx="7632700" cy="5473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73" name="Picture 5" descr="i 27 (Small)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692150"/>
            <a:ext cx="7632700" cy="5473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774" name="Text Box 6"/>
          <p:cNvSpPr txBox="1">
            <a:spLocks noChangeArrowheads="1"/>
          </p:cNvSpPr>
          <p:nvPr/>
        </p:nvSpPr>
        <p:spPr bwMode="auto">
          <a:xfrm>
            <a:off x="7019925" y="692150"/>
            <a:ext cx="122396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tx2"/>
                </a:solidFill>
              </a:rPr>
              <a:t>periyar</a:t>
            </a: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018p_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796" name="Picture 4" descr="i 28 (Small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765175"/>
            <a:ext cx="7632700" cy="5327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797" name="Text Box 5"/>
          <p:cNvSpPr txBox="1">
            <a:spLocks noChangeArrowheads="1"/>
          </p:cNvSpPr>
          <p:nvPr/>
        </p:nvSpPr>
        <p:spPr bwMode="auto">
          <a:xfrm>
            <a:off x="6948488" y="836613"/>
            <a:ext cx="143986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cubbon</a:t>
            </a: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018p_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2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21" name="Picture 5" descr="i 29 (Small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765175"/>
            <a:ext cx="7632700" cy="5543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822" name="Text Box 6"/>
          <p:cNvSpPr txBox="1">
            <a:spLocks noChangeArrowheads="1"/>
          </p:cNvSpPr>
          <p:nvPr/>
        </p:nvSpPr>
        <p:spPr bwMode="auto">
          <a:xfrm>
            <a:off x="5076825" y="765175"/>
            <a:ext cx="33115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Cataratas kutraalam</a:t>
            </a: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018p_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869" name="Picture 5" descr="i 3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692150"/>
            <a:ext cx="7632700" cy="540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870" name="Text Box 6"/>
          <p:cNvSpPr txBox="1">
            <a:spLocks noChangeArrowheads="1"/>
          </p:cNvSpPr>
          <p:nvPr/>
        </p:nvSpPr>
        <p:spPr bwMode="auto">
          <a:xfrm>
            <a:off x="971550" y="765175"/>
            <a:ext cx="27368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Catarata ellora</a:t>
            </a: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018p_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891" name="Picture 3" descr="i 31 (Medium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765175"/>
            <a:ext cx="7632700" cy="5327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892" name="Text Box 4"/>
          <p:cNvSpPr txBox="1">
            <a:spLocks noChangeArrowheads="1"/>
          </p:cNvSpPr>
          <p:nvPr/>
        </p:nvSpPr>
        <p:spPr bwMode="auto">
          <a:xfrm>
            <a:off x="6732588" y="825500"/>
            <a:ext cx="15843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tx2"/>
                </a:solidFill>
              </a:rPr>
              <a:t>Taj mahal</a:t>
            </a: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018p_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915" name="Picture 3" descr="i 32 (Medium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765175"/>
            <a:ext cx="7620000" cy="5327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916" name="Text Box 4"/>
          <p:cNvSpPr txBox="1">
            <a:spLocks noChangeArrowheads="1"/>
          </p:cNvSpPr>
          <p:nvPr/>
        </p:nvSpPr>
        <p:spPr bwMode="auto">
          <a:xfrm>
            <a:off x="6084888" y="836613"/>
            <a:ext cx="208756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/>
              <a:t>Lago tsongo</a:t>
            </a: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018p_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939" name="Picture 3" descr="i 3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765175"/>
            <a:ext cx="7632700" cy="540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940" name="Text Box 4"/>
          <p:cNvSpPr txBox="1">
            <a:spLocks noChangeArrowheads="1"/>
          </p:cNvSpPr>
          <p:nvPr/>
        </p:nvSpPr>
        <p:spPr bwMode="auto">
          <a:xfrm>
            <a:off x="900113" y="836613"/>
            <a:ext cx="26638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Catarata tsongo</a:t>
            </a: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018p_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63" name="Picture 3" descr="t 34 (Small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765175"/>
            <a:ext cx="7632700" cy="540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964" name="Text Box 4"/>
          <p:cNvSpPr txBox="1">
            <a:spLocks noChangeArrowheads="1"/>
          </p:cNvSpPr>
          <p:nvPr/>
        </p:nvSpPr>
        <p:spPr bwMode="auto">
          <a:xfrm>
            <a:off x="5364163" y="692150"/>
            <a:ext cx="280828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tx2"/>
                </a:solidFill>
              </a:rPr>
              <a:t>Valle de las flores</a:t>
            </a: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018p_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987" name="Picture 3" descr="i 34 (Medium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765175"/>
            <a:ext cx="7632700" cy="540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988" name="Text Box 4"/>
          <p:cNvSpPr txBox="1">
            <a:spLocks noChangeArrowheads="1"/>
          </p:cNvSpPr>
          <p:nvPr/>
        </p:nvSpPr>
        <p:spPr bwMode="auto">
          <a:xfrm>
            <a:off x="6877050" y="692150"/>
            <a:ext cx="143986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/>
              <a:t>guhagar</a:t>
            </a: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018p_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011" name="Picture 3" descr="i 35 (Medium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765175"/>
            <a:ext cx="7620000" cy="5327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012" name="Text Box 4"/>
          <p:cNvSpPr txBox="1">
            <a:spLocks noChangeArrowheads="1"/>
          </p:cNvSpPr>
          <p:nvPr/>
        </p:nvSpPr>
        <p:spPr bwMode="auto">
          <a:xfrm>
            <a:off x="7019925" y="836613"/>
            <a:ext cx="13684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/>
              <a:t>orchha</a:t>
            </a: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018p_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035" name="Picture 3" descr="i 36 (Medium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765175"/>
            <a:ext cx="7620000" cy="540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4037" name="Text Box 5"/>
          <p:cNvSpPr txBox="1">
            <a:spLocks noChangeArrowheads="1"/>
          </p:cNvSpPr>
          <p:nvPr/>
        </p:nvSpPr>
        <p:spPr bwMode="auto">
          <a:xfrm>
            <a:off x="827088" y="692150"/>
            <a:ext cx="2665412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tx2"/>
                </a:solidFill>
              </a:rPr>
              <a:t>Santuario periyar</a:t>
            </a: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018p_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059" name="Picture 3" descr="i 37 (Medium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765175"/>
            <a:ext cx="7620000" cy="5327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5060" name="Text Box 4"/>
          <p:cNvSpPr txBox="1">
            <a:spLocks noChangeArrowheads="1"/>
          </p:cNvSpPr>
          <p:nvPr/>
        </p:nvSpPr>
        <p:spPr bwMode="auto">
          <a:xfrm>
            <a:off x="900113" y="836613"/>
            <a:ext cx="15113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/>
              <a:t>jaipur</a:t>
            </a: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018p_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083" name="Picture 3" descr="i 39 (Medium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765175"/>
            <a:ext cx="7620000" cy="5327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6084" name="Text Box 4"/>
          <p:cNvSpPr txBox="1">
            <a:spLocks noChangeArrowheads="1"/>
          </p:cNvSpPr>
          <p:nvPr/>
        </p:nvSpPr>
        <p:spPr bwMode="auto">
          <a:xfrm>
            <a:off x="6227763" y="765175"/>
            <a:ext cx="194468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/>
              <a:t>Fuerte viejo</a:t>
            </a: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018p_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108" name="Picture 4" descr="i 40 (Medium) (Small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765175"/>
            <a:ext cx="7632700" cy="540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7109" name="Text Box 5"/>
          <p:cNvSpPr txBox="1">
            <a:spLocks noChangeArrowheads="1"/>
          </p:cNvSpPr>
          <p:nvPr/>
        </p:nvSpPr>
        <p:spPr bwMode="auto">
          <a:xfrm>
            <a:off x="5580063" y="908050"/>
            <a:ext cx="280828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tx2"/>
                </a:solidFill>
              </a:rPr>
              <a:t>Correos de kolkata</a:t>
            </a: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018p_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132" name="Picture 4" descr="i 41 (Small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692150"/>
            <a:ext cx="7632700" cy="5473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8133" name="Text Box 5"/>
          <p:cNvSpPr txBox="1">
            <a:spLocks noChangeArrowheads="1"/>
          </p:cNvSpPr>
          <p:nvPr/>
        </p:nvSpPr>
        <p:spPr bwMode="auto">
          <a:xfrm>
            <a:off x="5795963" y="692150"/>
            <a:ext cx="25209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tx2"/>
                </a:solidFill>
              </a:rPr>
              <a:t>Templo bainajth</a:t>
            </a: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p2354">
  <a:themeElements>
    <a:clrScheme name="INCREIBL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INCREIBL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INCREIBL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NCREIBL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NCREIBL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NCREIBL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NCREIBL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NCREIBL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NCREIBL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NCREIBL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NCREIBL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NCREIBL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NCREIBL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NCREIBL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pp2354</Template>
  <TotalTime>3</TotalTime>
  <Words>84</Words>
  <Application>Microsoft Office PowerPoint</Application>
  <PresentationFormat>Presentación en pantalla (4:3)</PresentationFormat>
  <Paragraphs>40</Paragraphs>
  <Slides>41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41</vt:i4>
      </vt:variant>
    </vt:vector>
  </HeadingPairs>
  <TitlesOfParts>
    <vt:vector size="45" baseType="lpstr">
      <vt:lpstr>Arial</vt:lpstr>
      <vt:lpstr>Copperplate Gothic Bold</vt:lpstr>
      <vt:lpstr>pp2354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2021-02-17T10:06:03Z</dcterms:created>
  <dcterms:modified xsi:type="dcterms:W3CDTF">2021-02-17T10:09:43Z</dcterms:modified>
</cp:coreProperties>
</file>