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67"/>
  </p:notesMasterIdLst>
  <p:sldIdLst>
    <p:sldId id="301" r:id="rId3"/>
    <p:sldId id="302" r:id="rId4"/>
    <p:sldId id="303" r:id="rId5"/>
    <p:sldId id="304" r:id="rId6"/>
    <p:sldId id="305" r:id="rId7"/>
    <p:sldId id="306" r:id="rId8"/>
    <p:sldId id="307" r:id="rId9"/>
    <p:sldId id="308" r:id="rId10"/>
    <p:sldId id="309" r:id="rId11"/>
    <p:sldId id="310" r:id="rId12"/>
    <p:sldId id="311" r:id="rId13"/>
    <p:sldId id="312" r:id="rId14"/>
    <p:sldId id="313" r:id="rId15"/>
    <p:sldId id="314" r:id="rId16"/>
    <p:sldId id="315" r:id="rId17"/>
    <p:sldId id="316" r:id="rId18"/>
    <p:sldId id="317" r:id="rId19"/>
    <p:sldId id="318" r:id="rId20"/>
    <p:sldId id="319" r:id="rId21"/>
    <p:sldId id="320" r:id="rId22"/>
    <p:sldId id="321" r:id="rId23"/>
    <p:sldId id="322" r:id="rId24"/>
    <p:sldId id="323" r:id="rId25"/>
    <p:sldId id="324" r:id="rId26"/>
    <p:sldId id="325" r:id="rId27"/>
    <p:sldId id="326" r:id="rId28"/>
    <p:sldId id="327" r:id="rId29"/>
    <p:sldId id="328" r:id="rId30"/>
    <p:sldId id="329" r:id="rId31"/>
    <p:sldId id="330" r:id="rId32"/>
    <p:sldId id="331" r:id="rId33"/>
    <p:sldId id="332" r:id="rId34"/>
    <p:sldId id="333" r:id="rId35"/>
    <p:sldId id="334" r:id="rId36"/>
    <p:sldId id="335" r:id="rId37"/>
    <p:sldId id="336" r:id="rId38"/>
    <p:sldId id="337" r:id="rId39"/>
    <p:sldId id="338" r:id="rId40"/>
    <p:sldId id="339" r:id="rId41"/>
    <p:sldId id="340" r:id="rId42"/>
    <p:sldId id="341" r:id="rId43"/>
    <p:sldId id="342" r:id="rId44"/>
    <p:sldId id="343" r:id="rId45"/>
    <p:sldId id="344" r:id="rId46"/>
    <p:sldId id="345" r:id="rId47"/>
    <p:sldId id="346" r:id="rId48"/>
    <p:sldId id="347" r:id="rId49"/>
    <p:sldId id="348" r:id="rId50"/>
    <p:sldId id="349" r:id="rId51"/>
    <p:sldId id="350" r:id="rId52"/>
    <p:sldId id="351" r:id="rId53"/>
    <p:sldId id="352" r:id="rId54"/>
    <p:sldId id="353" r:id="rId55"/>
    <p:sldId id="354" r:id="rId56"/>
    <p:sldId id="355" r:id="rId57"/>
    <p:sldId id="356" r:id="rId58"/>
    <p:sldId id="357" r:id="rId59"/>
    <p:sldId id="358" r:id="rId60"/>
    <p:sldId id="359" r:id="rId61"/>
    <p:sldId id="360" r:id="rId62"/>
    <p:sldId id="361" r:id="rId63"/>
    <p:sldId id="362" r:id="rId64"/>
    <p:sldId id="363" r:id="rId65"/>
    <p:sldId id="300" r:id="rId6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euhH6ftU7Otvwc6XN+dviA" hashData="qcCb27vO2GZ5NTNxE83ai6u/8P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99"/>
    <a:srgbClr val="FF99FF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78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A8C65BF-C6D7-4CBD-930E-80ECEBD26B0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20D42C-E98B-458C-AEDF-D14118657F97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BA82B-67B6-42F2-9DA4-F26018985D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DA0D64-50F1-4550-A565-9961C9E7E6CA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D3B11D-708B-40BD-9400-1BB1C34248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FA378A-FC48-4CF3-A169-26396B4DEF84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E8E46-AF7B-4C76-AA2F-253151C7CC8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5671F-C078-4456-B106-81E578C744E9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E827B-C5B0-48AB-8EB7-B0058E34B35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1A57E2-A387-442A-AC49-4E0DBEAA4537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1FA9F-39EE-40DE-A6A3-427B7FE1F8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E9E5E7F-E40C-4010-8CD7-ABDC7279BBD7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26F44-3470-4115-A4F9-F57365BE657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FF9F3E-DC4F-4F1D-980E-1C9C71F57748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201FB6-3753-417D-8F6F-6D7E667EB60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DAD647-D402-4ED7-87C6-100851DC7E84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7A3461-4251-4403-B7FB-4EC0578759A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628A32-CBF5-4EAF-98E3-71EEC5D7BF9A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3D704-0AFE-4C7A-A640-67C61F7F635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E3847E-4204-46DF-9A92-582EDF8CDDAF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E05FD-043F-48BA-A3EC-56B4A3CD99A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18FD14-1CA2-422C-9805-E80A44364058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2D53A-D955-44B9-8AE2-04578AE53E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05D2D7-61E4-4B53-93D5-820DF72F919B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B5026-02F5-4E29-8229-EE72DAEF7FC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DB5A4B-6534-4470-A923-803C6D660808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7FA70B-7384-45CE-A7B7-54EBFEB2D04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D02F67-BE4A-4F65-A8EA-892F2855D62D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C59222-A902-4F88-9BA9-9D561B3B75D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279CED-C3AE-40C8-9632-0EAC6021BE0A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AC947E-0B40-45EC-A58A-EBE054EAA96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CE0301-4A99-4F23-A6BD-99113928D556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757B1A-AF96-44A1-8764-2E86AC07278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89C0ED-443D-4127-B980-35BB6A9EBB31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7DB218-9D3C-4AC3-974F-050711AE2C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20312D-107E-4DEE-8768-38DF6BEF4DCF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C00068-B49E-4869-9F9C-BC62F15147E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4DC97C-AB36-4DD5-BB45-18416E0A8F6D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EF365-D58E-4D55-92C4-0C3A3AD444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B95545-65A2-448D-8AA2-E3AD8DD6666B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EA558B-3D31-45F5-8077-D067D57AE35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939405-CFD1-4BE1-853D-643815DC4682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A0D834-8230-4F34-AD94-3CFDB70C7FC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4539E0-CB4A-4805-A2B3-5CDA3C7D633C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ACF5AD-E8E5-48CE-8392-D9811D91C68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2A2FE09-2131-4275-89B5-E964FE38D117}" type="datetime2">
              <a:rPr lang="es-ES"/>
              <a:pPr/>
              <a:t>miércoles, 15 de mayo de 2013</a:t>
            </a:fld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D7F955-2494-4C5A-A5DF-BE84B345F4C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7E554421-CB02-4A31-BED6-95C7C14D0979}" type="datetime2">
              <a:rPr lang="es-ES_tradnl"/>
              <a:pPr/>
              <a:t>miércoles, 15 de mayo de 2013</a:t>
            </a:fld>
            <a:endParaRPr lang="es-ES_tradnl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38B3254-EEF9-4E1E-9FAD-793729E219F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8.jpe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4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Z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933451"/>
            <a:ext cx="2951162" cy="561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5" descr="z2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63938" y="1701800"/>
            <a:ext cx="5080000" cy="4842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7"/>
          <p:cNvSpPr/>
          <p:nvPr/>
        </p:nvSpPr>
        <p:spPr>
          <a:xfrm>
            <a:off x="2699793" y="1"/>
            <a:ext cx="5832647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gradFill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0"/>
                </a:gra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Once Upon A Time  </a:t>
            </a:r>
          </a:p>
          <a:p>
            <a:pPr>
              <a:defRPr/>
            </a:pPr>
            <a:r>
              <a:rPr lang="en-US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gradFill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0"/>
                </a:gra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In The West </a:t>
            </a:r>
            <a:r>
              <a:rPr lang="en-US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C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U.</a:t>
            </a:r>
            <a:r>
              <a:rPr lang="en-US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3333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S.</a:t>
            </a:r>
            <a:r>
              <a:rPr lang="en-US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</a:t>
            </a:r>
          </a:p>
        </p:txBody>
      </p:sp>
    </p:spTree>
  </p:cSld>
  <p:clrMapOvr>
    <a:masterClrMapping/>
  </p:clrMapOvr>
  <p:transition spd="slow" advTm="5000">
    <p:wipe dir="r"/>
    <p:sndAc>
      <p:stSnd>
        <p:snd r:embed="rId2" name="电影[狂沙十万里]-马友友Ennio Morricone - 11 - Once Upon A Time In The West_ Main Them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内容占位符 4" descr="亚利桑那.jpg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4099" name="内容占位符 4" descr="ClassicAmericanRoadTrip12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100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5123" name="内容占位符 4" descr="FGHJ_073005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12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6147" name="内容占位符 4" descr="1080p34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148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7171" name="内容占位符 4" descr="ClassicAmericanRoadTrip08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7172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8195" name="内容占位符 4" descr="kuanping233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8196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9219" name="内容占位符 4" descr="Wallcoo_com_Beautiful_nature_nla0090h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9220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10243" name="内容占位符 4" descr="A183-2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024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11267" name="内容占位符 4" descr="1080p25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1268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12291" name="内容占位符 4" descr="Wallcoo_com_Beautiful_nature_nla0089h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2292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13315" name="内容占位符 4" descr="A663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3316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14339" name="内容占位符 4" descr="Courthouse%20Towers%20at%20Sunset,%20Arches%20National%20Park,%20Utah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4340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15363" name="内容占位符 4" descr="1080p68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536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16387" name="内容占位符 4" descr="56523181827ce7323f65ce6764a0ec8f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6388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17411" name="内容占位符 4" descr="196905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7412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18435" name="内容占位符 4" descr="16024345-1-c6315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8436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19459" name="内容占位符 4" descr="Windows7_feng2_21_1920x1200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9460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内容占位符 4" descr="Australia15.jpg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21507" name="内容占位符 4" descr="2560SSRH_001006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1508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22531" name="内容占位符 4" descr="A252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2532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23555" name="内容占位符 4" descr="A1040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3556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24579" name="内容占位符 4" descr="kuanping227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4580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内容占位符 5" descr="Q3-064-0017QQ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653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26627" name="内容占位符 4" descr="FGHJ_090017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6628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内容占位符 4" descr="Webshots016.jpg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28675" name="内容占位符 4" descr="Webshots110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8676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29699" name="内容占位符 4" descr="1080p88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9700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30723" name="内容占位符 4" descr="Windows_7024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072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31747" name="内容占位符 4" descr="A1041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1748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32771" name="内容占位符 4" descr="beautiful_nature_14836711.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2772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33795" name="内容占位符 4" descr="California_001005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3796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34819" name="内容占位符 4" descr="Arizona.jpg"/>
          <p:cNvPicPr>
            <a:picLocks noGrp="1" noChangeAspect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4820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spd="slow" advTm="5000">
    <p:wipe dir="r"/>
    <p:sndAc>
      <p:stSnd>
        <p:snd r:embed="rId2" name="电影[狂沙十万里]-马友友Ennio Morricone - 11 - Once Upon A Time In The West_ Main Theme.wav"/>
      </p:stSnd>
    </p:sndAc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35843" name="内容占位符 4" descr="Zhiwu16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584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内容占位符 5" descr="U3-064-0021UU.jpg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1" y="0"/>
            <a:ext cx="5076825" cy="7078133"/>
          </a:xfrm>
        </p:spPr>
      </p:pic>
      <p:pic>
        <p:nvPicPr>
          <p:cNvPr id="36867" name="Picture 6" descr="z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3800" y="0"/>
            <a:ext cx="4140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37891" name="内容占位符 4" descr="A1043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7892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9" name="图片 6" descr="A59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11776" y="0"/>
            <a:ext cx="3603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内容占位符 4" descr="A98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8" y="0"/>
            <a:ext cx="36623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10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39939" name="内容占位符 4" descr="A737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764" y="-410634"/>
            <a:ext cx="9031287" cy="8020051"/>
          </a:xfrm>
        </p:spPr>
      </p:pic>
      <p:sp>
        <p:nvSpPr>
          <p:cNvPr id="39940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内容占位符 4" descr="A725.jpg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-15875" y="0"/>
            <a:ext cx="9159875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41987" name="内容占位符 4" descr="Hupo036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1988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43011" name="内容占位符 4" descr="jingxuan128l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3012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44035" name="内容占位符 4" descr="Hupo087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4036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45059" name="内容占位符 4" descr="ClassicAmericanRoadTrip06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5060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46083" name="内容占位符 4" descr="ClassicAmericanRoadTrip04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608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47107" name="内容占位符 4" descr="FGHJ_092010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7108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48131" name="内容占位符 4" descr="A713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467850" cy="7603067"/>
          </a:xfrm>
        </p:spPr>
      </p:pic>
      <p:sp>
        <p:nvSpPr>
          <p:cNvPr id="48132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49155" name="内容占位符 4" descr="heestofaturedwj_013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9156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50179" name="内容占位符 4" descr="jingxuan377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" y="0"/>
            <a:ext cx="10201275" cy="6858000"/>
          </a:xfrm>
        </p:spPr>
      </p:pic>
      <p:sp>
        <p:nvSpPr>
          <p:cNvPr id="50180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51203" name="内容占位符 4" descr="952511321188951074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120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52227" name="内容占位符 4" descr="161059167612729538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2228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53251" name="内容占位符 4" descr="California,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3252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54275" name="内容占位符 4" descr="Webshots114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4276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61443" name="内容占位符 4" descr="A1015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" y="-122766"/>
            <a:ext cx="5724525" cy="5389033"/>
          </a:xfrm>
        </p:spPr>
      </p:pic>
      <p:pic>
        <p:nvPicPr>
          <p:cNvPr id="61444" name="内容占位符 5" descr="A593.jpg"/>
          <p:cNvPicPr>
            <a:picLocks noGrp="1" noChangeAspect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1" y="5291667"/>
            <a:ext cx="3059113" cy="1566333"/>
          </a:xfrm>
        </p:spPr>
      </p:pic>
      <p:pic>
        <p:nvPicPr>
          <p:cNvPr id="61446" name="图片 7" descr="A59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32138" y="5291667"/>
            <a:ext cx="3060700" cy="1566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图片 8" descr="A580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6588" y="0"/>
            <a:ext cx="3427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56323" name="内容占位符 4" descr="A341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87451" y="0"/>
            <a:ext cx="7019925" cy="7020984"/>
          </a:xfrm>
        </p:spPr>
      </p:pic>
      <p:sp>
        <p:nvSpPr>
          <p:cNvPr id="5632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dirty="0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57347" name="内容占位符 4" descr="A1036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95288" y="0"/>
            <a:ext cx="8229600" cy="6858000"/>
          </a:xfrm>
        </p:spPr>
      </p:pic>
      <p:sp>
        <p:nvSpPr>
          <p:cNvPr id="57348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5" name="内容占位符 4" descr="A1000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3309938" cy="6858000"/>
          </a:xfrm>
        </p:spPr>
      </p:pic>
      <p:pic>
        <p:nvPicPr>
          <p:cNvPr id="64516" name="内容占位符 5" descr="A584.jpg"/>
          <p:cNvPicPr>
            <a:picLocks noGrp="1" noChangeAspect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3348038" y="0"/>
            <a:ext cx="5795962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内容占位符 4" descr="O3-064-0015OO.jpg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"/>
            <a:ext cx="9144000" cy="7736417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内容占位符 4" descr="P3-064-0016PP.jpg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7461251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内容占位符 4" descr="World_Panoramas_Scenery_2560x1024_pan0049h637.jpg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1" y="0"/>
            <a:ext cx="9129713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内容占位符 4" descr="World_Panoramas_Scenery_2560x1024_pan0050h612.jpg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63491" name="内容占位符 4" descr="A735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3492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433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图片 6" descr="imagesCAAOD0O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08400" y="4004733"/>
            <a:ext cx="2376488" cy="23960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5" name="图片 7" descr="web_ArchivePhotos_GettyImag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18264" y="4102100"/>
            <a:ext cx="2357437" cy="2302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6" name="图片 9" descr="work_4080469_1_flat,550x550,075,f_once-upon-a-time-in-the-west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08401" y="260351"/>
            <a:ext cx="4614863" cy="34565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7" name="Picture 16" descr="z3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825" y="740833"/>
            <a:ext cx="3175000" cy="523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1" descr="ad_Wild_Wes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4" y="630768"/>
            <a:ext cx="5184775" cy="52726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39" name="TextBox 3"/>
          <p:cNvSpPr txBox="1">
            <a:spLocks noChangeArrowheads="1"/>
          </p:cNvSpPr>
          <p:nvPr/>
        </p:nvSpPr>
        <p:spPr bwMode="auto">
          <a:xfrm>
            <a:off x="7235826" y="5156201"/>
            <a:ext cx="13684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>
                <a:solidFill>
                  <a:srgbClr val="FFC000"/>
                </a:solidFill>
              </a:rPr>
              <a:t>Edited by</a:t>
            </a:r>
          </a:p>
          <a:p>
            <a:pPr algn="ctr"/>
            <a:r>
              <a:rPr lang="en-US" sz="1400">
                <a:solidFill>
                  <a:srgbClr val="FFC000"/>
                </a:solidFill>
              </a:rPr>
              <a:t>Jack Cross</a:t>
            </a:r>
          </a:p>
        </p:txBody>
      </p:sp>
      <p:sp>
        <p:nvSpPr>
          <p:cNvPr id="65540" name="TextBox 4"/>
          <p:cNvSpPr txBox="1">
            <a:spLocks noChangeArrowheads="1"/>
          </p:cNvSpPr>
          <p:nvPr/>
        </p:nvSpPr>
        <p:spPr bwMode="auto">
          <a:xfrm>
            <a:off x="6948488" y="1221318"/>
            <a:ext cx="187166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>
                <a:solidFill>
                  <a:srgbClr val="FFFF00"/>
                </a:solidFill>
              </a:rPr>
              <a:t>Music</a:t>
            </a:r>
          </a:p>
          <a:p>
            <a:pPr algn="ctr"/>
            <a:endParaRPr lang="en-US">
              <a:solidFill>
                <a:srgbClr val="FFFF00"/>
              </a:solidFill>
            </a:endParaRPr>
          </a:p>
          <a:p>
            <a:pPr algn="ctr"/>
            <a:r>
              <a:rPr lang="en-US">
                <a:solidFill>
                  <a:srgbClr val="FFFF00"/>
                </a:solidFill>
              </a:rPr>
              <a:t>Ennio  Morricone</a:t>
            </a:r>
          </a:p>
          <a:p>
            <a:pPr algn="ctr"/>
            <a:endParaRPr lang="en-US">
              <a:solidFill>
                <a:srgbClr val="FFFF00"/>
              </a:solidFill>
            </a:endParaRPr>
          </a:p>
          <a:p>
            <a:pPr algn="ctr"/>
            <a:r>
              <a:rPr lang="en-US">
                <a:solidFill>
                  <a:srgbClr val="FFFF00"/>
                </a:solidFill>
              </a:rPr>
              <a:t>Once Upon a Time in The West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9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52230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52232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52234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52256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52257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52258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52280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81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GO PARA TODO">
  <a:themeElements>
    <a:clrScheme name="GATO DE ANGOR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ATO DE ANGOR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ATO DE ANGO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LOGO PARA TODO</Template>
  <TotalTime>4</TotalTime>
  <Words>84</Words>
  <Application>Microsoft Office PowerPoint</Application>
  <PresentationFormat>Presentación en pantalla (4:3)</PresentationFormat>
  <Paragraphs>37</Paragraphs>
  <Slides>64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64</vt:i4>
      </vt:variant>
    </vt:vector>
  </HeadingPairs>
  <TitlesOfParts>
    <vt:vector size="66" baseType="lpstr">
      <vt:lpstr>LOGO PARA TODO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2013-05-15T07:29:09Z</dcterms:created>
  <dcterms:modified xsi:type="dcterms:W3CDTF">2013-05-15T07:34:01Z</dcterms:modified>
</cp:coreProperties>
</file>