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61" r:id="rId3"/>
    <p:sldId id="262" r:id="rId4"/>
    <p:sldId id="263" r:id="rId5"/>
    <p:sldId id="320" r:id="rId6"/>
    <p:sldId id="264" r:id="rId7"/>
    <p:sldId id="265" r:id="rId8"/>
    <p:sldId id="266" r:id="rId9"/>
    <p:sldId id="319" r:id="rId10"/>
    <p:sldId id="267" r:id="rId11"/>
    <p:sldId id="318" r:id="rId12"/>
    <p:sldId id="269" r:id="rId13"/>
    <p:sldId id="271" r:id="rId14"/>
    <p:sldId id="272" r:id="rId15"/>
    <p:sldId id="273" r:id="rId16"/>
    <p:sldId id="274" r:id="rId17"/>
    <p:sldId id="317" r:id="rId18"/>
    <p:sldId id="275" r:id="rId19"/>
    <p:sldId id="316" r:id="rId20"/>
    <p:sldId id="277" r:id="rId21"/>
    <p:sldId id="315" r:id="rId22"/>
    <p:sldId id="280" r:id="rId23"/>
    <p:sldId id="314" r:id="rId24"/>
    <p:sldId id="281" r:id="rId25"/>
    <p:sldId id="313" r:id="rId26"/>
    <p:sldId id="284" r:id="rId27"/>
    <p:sldId id="312" r:id="rId28"/>
    <p:sldId id="285" r:id="rId29"/>
    <p:sldId id="311" r:id="rId30"/>
    <p:sldId id="286" r:id="rId31"/>
    <p:sldId id="310" r:id="rId32"/>
    <p:sldId id="288" r:id="rId33"/>
    <p:sldId id="289" r:id="rId34"/>
    <p:sldId id="290" r:id="rId35"/>
    <p:sldId id="309" r:id="rId36"/>
    <p:sldId id="291" r:id="rId37"/>
    <p:sldId id="308" r:id="rId38"/>
    <p:sldId id="292" r:id="rId39"/>
    <p:sldId id="307" r:id="rId40"/>
    <p:sldId id="294" r:id="rId41"/>
    <p:sldId id="306" r:id="rId42"/>
    <p:sldId id="295" r:id="rId43"/>
    <p:sldId id="305" r:id="rId44"/>
    <p:sldId id="296" r:id="rId45"/>
    <p:sldId id="304" r:id="rId46"/>
    <p:sldId id="298" r:id="rId47"/>
    <p:sldId id="303" r:id="rId48"/>
    <p:sldId id="299" r:id="rId49"/>
    <p:sldId id="302" r:id="rId50"/>
    <p:sldId id="300" r:id="rId51"/>
    <p:sldId id="301" r:id="rId52"/>
    <p:sldId id="321" r:id="rId5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modifyVerifier cryptProviderType="rsaFull" cryptAlgorithmClass="hash" cryptAlgorithmType="typeAny" cryptAlgorithmSid="4" spinCount="100000" saltData="oaGyifFbaFRGT6LqOL/hsw==" hashData="twJK4o7pne2EUa9JCXWBIIJaSC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50544A96-F4AD-4C60-8B7D-93D19F9E73D5}" type="datetimeFigureOut">
              <a:rPr lang="en-US"/>
              <a:pPr>
                <a:defRPr/>
              </a:pPr>
              <a:t>11/7/2021</a:t>
            </a:fld>
            <a:endParaRPr lang="en-US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  <a:endParaRPr lang="en-US" smtClean="0"/>
          </a:p>
          <a:p>
            <a:pPr lvl="1"/>
            <a:r>
              <a:rPr lang="he-IL" smtClean="0"/>
              <a:t>רמה שנייה</a:t>
            </a:r>
            <a:endParaRPr lang="en-US" smtClean="0"/>
          </a:p>
          <a:p>
            <a:pPr lvl="2"/>
            <a:r>
              <a:rPr lang="he-IL" smtClean="0"/>
              <a:t>רמה שלישית</a:t>
            </a:r>
            <a:endParaRPr lang="en-US" smtClean="0"/>
          </a:p>
          <a:p>
            <a:pPr lvl="3"/>
            <a:r>
              <a:rPr lang="he-IL" smtClean="0"/>
              <a:t>רמה רביעית</a:t>
            </a:r>
            <a:endParaRPr lang="en-US" smtClean="0"/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7236F0B9-F558-4328-8347-2895FFF7AA5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2150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3482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F4138FE-8AF6-4D85-AC40-706DFDAFBEEC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35844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11E088A-6935-478D-91C1-8F5A930179FE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36868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8AE4816-B29A-4978-A1B7-F976344321F7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37892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75B5F22-D4A4-4C40-AB76-BA0A848D8165}" type="slidenum">
              <a:rPr lang="en-US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38916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F047B5F-73E7-4F17-9746-DC40028A4FBB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3994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8EC32EB-DA0A-451D-9C17-48682564489B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40964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1005A91-6553-4DFD-AE55-D35B26407016}" type="slidenum">
              <a:rPr lang="en-US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41988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6BE208-627B-446D-9F0A-92608FC59D41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43012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DD13368-8220-487D-AF78-61CF9AA9505A}" type="slidenum">
              <a:rPr lang="en-US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44036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B34DDDA-6D7C-4AC9-8647-90391F543649}" type="slidenum">
              <a:rPr lang="en-US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4506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983A916-988B-44D8-AF5B-A4C2294F9B72}" type="slidenum">
              <a:rPr lang="en-US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46084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615EABB-BB53-4282-B1EB-2DE5F326911C}" type="slidenum">
              <a:rPr lang="en-US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47108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A03C13-45CE-4DEF-A5E9-95B2232CA2CC}" type="slidenum">
              <a:rPr lang="en-US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48132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4F0BA47-9763-453C-870C-C36224CFC788}" type="slidenum">
              <a:rPr lang="en-US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5018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012DCB8-95AF-4342-A335-9E00875C717C}" type="slidenum">
              <a:rPr lang="en-US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51204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0CE7552-7AD9-4E65-AA00-B7A22FC26040}" type="slidenum">
              <a:rPr lang="en-US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52228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61F8ED-1B90-40D4-9C3E-EAF5CCC1934F}" type="slidenum">
              <a:rPr lang="en-US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53252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16C7EF2-5D2D-494F-A341-F6EF0ED73159}" type="slidenum">
              <a:rPr lang="en-US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54276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6FD57C6-2D28-4CCB-BC5D-80926B823C0E}" type="slidenum">
              <a:rPr lang="en-US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5530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F0DE4D-DD54-433D-B009-B2772985137F}" type="slidenum">
              <a:rPr lang="en-US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56324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DC638FF-397C-4615-BDF0-82CE5282180B}" type="slidenum">
              <a:rPr lang="en-US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57348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45F3FA4-6F2A-45C5-884E-2E5620C55367}" type="slidenum">
              <a:rPr lang="en-US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58372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DBF666F-A281-4AEA-9DB6-F28997700AD4}" type="slidenum">
              <a:rPr lang="en-US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59396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8E9BBD4-FA34-4E1C-8BFC-3018C21A087E}" type="slidenum">
              <a:rPr lang="en-US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6042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DAC8E6-012C-4A54-BC3B-9BB658EB15D1}" type="slidenum">
              <a:rPr lang="en-US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61444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62C901A-451A-4CBA-B4DB-36B2DAA8E6EB}" type="slidenum">
              <a:rPr lang="en-US"/>
              <a:pPr/>
              <a:t>41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62468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228677-D8BD-4CA6-AFC8-BB5FA84D2563}" type="slidenum">
              <a:rPr lang="en-US"/>
              <a:pPr/>
              <a:t>43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63492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4A30D29-0801-41E8-A6DA-68C223D79849}" type="slidenum">
              <a:rPr lang="en-US"/>
              <a:pPr/>
              <a:t>45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64516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D33D69E-5C47-407D-97A1-4AF74AEB575F}" type="slidenum">
              <a:rPr lang="en-US"/>
              <a:pPr/>
              <a:t>47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>
              <a:ea typeface="宋体" pitchFamily="2" charset="-122"/>
            </a:endParaRPr>
          </a:p>
        </p:txBody>
      </p:sp>
      <p:sp>
        <p:nvSpPr>
          <p:cNvPr id="65540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DF07985-E2A5-4012-9E92-009756CF670A}" type="slidenum">
              <a:rPr lang="en-US"/>
              <a:pPr/>
              <a:t>49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B6AC8-15FA-4599-8E71-A7E13F1C3FC5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41E1E-D936-43D3-AAEF-C006B1B2177D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64D40A-53D0-49E9-8B76-3AB2379445DC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081BB-E593-4188-8D9C-6E480ACE5BE6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1A7B3-24D2-4C5E-8BD6-2F417A0EDDE3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1F794-0B1B-4273-A594-1B1A23710447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F7F82-C48A-4AB6-AD1E-38D52C300A0E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DA8C3-856E-494F-8E63-F12845D92AD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031B8-8962-4289-A989-080E14EDCD24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5EB11-F2CE-401E-B4F9-8701966BE61C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2A13A9-37DF-466F-9930-69ACDAD362DF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7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792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62E99F0-3CE8-4D50-8B53-560B0678F448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u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54" name="Text Box 7"/>
          <p:cNvSpPr txBox="1">
            <a:spLocks noChangeArrowheads="1"/>
          </p:cNvSpPr>
          <p:nvPr/>
        </p:nvSpPr>
        <p:spPr bwMode="auto">
          <a:xfrm>
            <a:off x="5651500" y="6237288"/>
            <a:ext cx="31337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</a:rPr>
              <a:t>http://www.trekearth.com/gallery/Asia/China</a:t>
            </a:r>
          </a:p>
        </p:txBody>
      </p:sp>
      <p:pic>
        <p:nvPicPr>
          <p:cNvPr id="2057" name="Picture 9" descr="http://www.shanghaiphotograph.com/Shanghai-China/images/China-Shanghai-night-streets-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428652"/>
            <a:ext cx="9715536" cy="7286652"/>
          </a:xfrm>
          <a:prstGeom prst="rect">
            <a:avLst/>
          </a:prstGeom>
          <a:noFill/>
        </p:spPr>
      </p:pic>
      <p:sp>
        <p:nvSpPr>
          <p:cNvPr id="9" name="Szövegdoboz 8"/>
          <p:cNvSpPr txBox="1"/>
          <p:nvPr/>
        </p:nvSpPr>
        <p:spPr>
          <a:xfrm>
            <a:off x="3131840" y="623329"/>
            <a:ext cx="54292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dirty="0">
                <a:solidFill>
                  <a:srgbClr val="C00000"/>
                </a:solidFill>
                <a:latin typeface="Algerian" pitchFamily="82" charset="0"/>
              </a:rPr>
              <a:t>Impresiones </a:t>
            </a:r>
            <a:endParaRPr lang="es-ES" sz="4000" dirty="0" smtClean="0">
              <a:solidFill>
                <a:srgbClr val="C00000"/>
              </a:solidFill>
              <a:latin typeface="Algerian" pitchFamily="82" charset="0"/>
            </a:endParaRPr>
          </a:p>
          <a:p>
            <a:pPr algn="ctr"/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chinas</a:t>
            </a:r>
            <a:r>
              <a:rPr lang="es-ES" sz="4000" dirty="0" smtClean="0">
                <a:solidFill>
                  <a:srgbClr val="C00000"/>
                </a:solidFill>
                <a:latin typeface="Algerian" pitchFamily="82" charset="0"/>
              </a:rPr>
              <a:t> 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642910" y="635795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rgbClr val="FFC000"/>
                </a:solidFill>
              </a:rPr>
              <a:t>click</a:t>
            </a:r>
            <a:endParaRPr lang="hu-HU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 advTm="7000">
    <p:cut/>
    <p:sndAc>
      <p:stSnd loop="1">
        <p:snd r:embed="rId3" name="yidance1-fif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6" name="Picture 5" descr="Stone Drag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100" name="Picture 5" descr="From the Ai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8546" name="Picture 2" descr="http://img15.imageshack.us/img15/8646/cyf5130nt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0"/>
            <a:ext cx="4572032" cy="68409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4" name="Picture 5" descr="Yak by the strea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148" name="Picture 5" descr="Haie d'honneu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2" name="Picture 5" descr="Mt Kailas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10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7522" name="AutoShape 2" descr="http://attach.moar.cn/forum/day_110608/1106081450c80b17aeec61f211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07524" name="Picture 4" descr="http://i1-win.softpedia-static.com/screenshots/Awesome-China-Landscapes-Screen-Saver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2"/>
            <a:ext cx="9144000" cy="7315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6" name="Picture 5" descr="Hall of Pray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0"/>
            <a:ext cx="8748712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6498" name="Picture 2" descr="http://static1.pixdaus.com/files/items/pics/5/18/52518_0928b49d759b534eac878780cd929968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0858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20" name="Picture 5" descr="The Golden Strea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244" name="Picture 5" descr="Going to tow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75"/>
            <a:ext cx="9144000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8" name="Picture 5" descr="- Hailuogou Prayer 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292" name="Picture 7" descr="Festival wait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313" y="390525"/>
            <a:ext cx="4171950" cy="646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6" name="Picture 5" descr="Yungang Buddh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8913"/>
            <a:ext cx="9144000" cy="64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5474" name="Picture 2" descr="Summer_Beauty 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-762000"/>
            <a:ext cx="5238750" cy="7620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40" name="Picture 5" descr="The Sacred Wa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597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4450" name="Picture 2" descr="http://i1235.photobucket.com/albums/ff440/Lhasaguy-4/Fujian%20Province%20China/MtWuyiChina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215464" cy="61436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4" name="Picture 5" descr="Timeles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0"/>
            <a:ext cx="8604250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3426" name="Picture 2" descr="http://i1235.photobucket.com/albums/ff440/Lhasaguy-4/Fujian%20Province%20China/MtWuyiCh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2" name="Picture 7" descr="moon and seven sta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20713"/>
            <a:ext cx="9144000" cy="576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402" name="Picture 2" descr="http://i1227.photobucket.com/albums/ee424/lhasaguy-3/Shanghai%20China/TheBundShanghaiChina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50" y="214290"/>
            <a:ext cx="9429750" cy="62865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8436" name="Picture 5" descr="Emei Sh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88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1378" name="Picture 2" descr="The Bund Shanghai Chi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096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60" name="Picture 5" descr="Hole in the hill!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0354" name="Picture 2" descr="China_Deyue_Pavilion2C_Black_Dragon.jpg deyue pavil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4" name="Picture 5" descr="Magical Autumn in JZ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75"/>
            <a:ext cx="9144000" cy="627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9330" name="Picture 2" descr="http://d3ds4oy7g1wrqq.cloudfront.net/vidasurrealista/myfiles/Barco-en-el-Palacio-de-Verano-Ch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73888"/>
            <a:ext cx="9429784" cy="71318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1508" name="Picture 7" descr="Magical Autumn in JZ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13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8308" name="Picture 4" descr="http://concierge.typepad.com/photos/uncategorized/2007/11/04/sampans_in_zhujiaojia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7181"/>
            <a:ext cx="9286908" cy="69651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2532" name="Picture 5" descr="San Ta #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6" name="Picture 5" descr="from Repkong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4580" name="Picture 5" descr="Mao's Family Hom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7282" name="Picture 2" descr="http://img.album.pchome.net/00/12/88/18/bea2e0660fd135a2bcc52c3b3d745c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0"/>
            <a:ext cx="5143536" cy="76831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4" name="Picture 5" descr="specail mount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6258" name="Picture 2" descr="http://basik.ru/images/china_beauty/short_china_beau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0"/>
            <a:ext cx="6858016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6628" name="Picture 5" descr="Tagong Lamaser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5234" name="Picture 2" descr="http://www.wallpapersphotography.com/china-landscape/images/amazing_landscape_in_china_07971024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7652" name="Picture 5" descr="Floating Pota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4210" name="Picture 2" descr="http://www.globe-hoppers.com/images/shanghai-chi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8676" name="Picture 5" descr="Xianrenqiao vie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4813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3186" name="Picture 2" descr="http://viajeschina.org/wp-content/uploads/2009/09/viajes_a_china_shanga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9144000" cy="57607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9700" name="Picture 5" descr="templedo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62" name="Picture 2" descr="http://www.viajesachina.com.ar/wp-content/uploads/2010/12/CHINA-HANGZOH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24" name="Picture 5" descr="Roof Glo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250"/>
            <a:ext cx="9144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1138" name="Picture 2" descr="http://www.allbestwallpapers.com/tagwallpaper/China-wallpape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1748" name="Picture 5" descr="Zhangjiaji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36435" y="-325315"/>
            <a:ext cx="11037723" cy="7540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0114" name="Picture 2" descr="http://www.photography-match.com/views/images/gallery/Japan_China_Digital_Landscape_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2772" name="Picture 5" descr="Gone Fishin'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-357214"/>
            <a:ext cx="10001320" cy="7786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7826" name="Picture 2" descr="http://www.walldesk.net/pdp/1024/18/10/china-csg005-pavilion-bride-at-dragon-pool-yunn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7917"/>
            <a:ext cx="9501222" cy="7125917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500034" y="6215082"/>
            <a:ext cx="30003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 advTm="7000">
    <p:cu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ne - Images .. 22 04 2015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Chine - Images .. 22 04 2015</Template>
  <TotalTime>3</TotalTime>
  <Words>53</Words>
  <Application>Microsoft Office PowerPoint</Application>
  <PresentationFormat>Presentación en pantalla (4:3)</PresentationFormat>
  <Paragraphs>37</Paragraphs>
  <Slides>51</Slides>
  <Notes>30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Chine - Images .. 22 04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2021-11-07T20:05:47Z</dcterms:created>
  <dcterms:modified xsi:type="dcterms:W3CDTF">2021-11-07T20:09:29Z</dcterms:modified>
</cp:coreProperties>
</file>