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33"/>
  </p:notesMasterIdLst>
  <p:sldIdLst>
    <p:sldId id="256" r:id="rId3"/>
    <p:sldId id="293" r:id="rId4"/>
    <p:sldId id="261" r:id="rId5"/>
    <p:sldId id="259" r:id="rId6"/>
    <p:sldId id="263" r:id="rId7"/>
    <p:sldId id="262" r:id="rId8"/>
    <p:sldId id="264" r:id="rId9"/>
    <p:sldId id="265" r:id="rId10"/>
    <p:sldId id="266" r:id="rId11"/>
    <p:sldId id="267" r:id="rId12"/>
    <p:sldId id="270" r:id="rId13"/>
    <p:sldId id="271" r:id="rId14"/>
    <p:sldId id="294" r:id="rId15"/>
    <p:sldId id="273" r:id="rId16"/>
    <p:sldId id="274" r:id="rId17"/>
    <p:sldId id="277" r:id="rId18"/>
    <p:sldId id="278" r:id="rId19"/>
    <p:sldId id="295" r:id="rId20"/>
    <p:sldId id="279" r:id="rId21"/>
    <p:sldId id="280" r:id="rId22"/>
    <p:sldId id="281" r:id="rId23"/>
    <p:sldId id="283" r:id="rId24"/>
    <p:sldId id="284" r:id="rId25"/>
    <p:sldId id="286" r:id="rId26"/>
    <p:sldId id="287" r:id="rId27"/>
    <p:sldId id="288" r:id="rId28"/>
    <p:sldId id="289" r:id="rId29"/>
    <p:sldId id="291" r:id="rId30"/>
    <p:sldId id="292" r:id="rId31"/>
    <p:sldId id="297" r:id="rId32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84GAcKf6PILieWbGpzczfA==" hashData="0jcnGILq3FUD0iaWLOzi/XDLUkg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BDFFD"/>
    <a:srgbClr val="1B02D0"/>
    <a:srgbClr val="FFFF00"/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876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21" Type="http://schemas.openxmlformats.org/officeDocument/2006/relationships/slide" Target="slides/slide19.xml"/><Relationship Id="rId34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viewProps" Target="viewProps.xml"/><Relationship Id="rId8" Type="http://schemas.openxmlformats.org/officeDocument/2006/relationships/slide" Target="slides/slide6.xml"/><Relationship Id="rId3" Type="http://schemas.openxmlformats.org/officeDocument/2006/relationships/slide" Target="slides/slid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 smtClean="0"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 smtClean="0"/>
            </a:lvl1pPr>
          </a:lstStyle>
          <a:p>
            <a:pPr>
              <a:defRPr/>
            </a:pPr>
            <a:fld id="{01B523C7-0082-460C-A98C-F8A2905C2C57}" type="datetimeFigureOut">
              <a:rPr lang="fr-FR"/>
              <a:pPr>
                <a:defRPr/>
              </a:pPr>
              <a:t>25/10/2020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noProof="0" smtClean="0"/>
              <a:t>Cliquez pour modifier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 smtClean="0"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 smtClean="0"/>
            </a:lvl1pPr>
          </a:lstStyle>
          <a:p>
            <a:pPr>
              <a:defRPr/>
            </a:pPr>
            <a:fld id="{10CDD689-5C3B-4BEE-A18C-390B1223BE7F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705466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45C514-14DE-4016-B0DC-D1CF5EB80C1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0800484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844AF4-A46E-4C40-86EE-920BF6580BE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743790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2011559-6515-4F7D-9BA6-E10088AC3C7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984277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0D8DFCE-9926-4895-BCEB-F6FBDB26119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9582093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B19B433-987F-47D0-B523-42047E74F87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3125569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7A879BC-83DE-4F77-9BFC-2C520E8BEEB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07102010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EE020F0-0756-41A4-9CCF-612C688B819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0781999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D5B34B3-BC99-48A7-A64B-4B66CE1813F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365131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949ED2F-8D53-45DD-AA01-2F10CE74553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125978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22A3048-FB02-4621-88AA-F663867B0FE4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3421403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ABCDCB6-1291-452C-9D80-9225DC8DF5B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26255393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184933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Cliquez et modifiez le titre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Cliquez pour modifier les styles du texte du masque</a:t>
            </a:r>
          </a:p>
          <a:p>
            <a:pPr lvl="1"/>
            <a:r>
              <a:rPr lang="es-ES" smtClean="0"/>
              <a:t>Deuxième niveau</a:t>
            </a:r>
          </a:p>
          <a:p>
            <a:pPr lvl="2"/>
            <a:r>
              <a:rPr lang="es-ES" smtClean="0"/>
              <a:t>Troisième niveau</a:t>
            </a:r>
          </a:p>
          <a:p>
            <a:pPr lvl="3"/>
            <a:r>
              <a:rPr lang="es-ES" smtClean="0"/>
              <a:t>Quatrième niveau</a:t>
            </a:r>
          </a:p>
          <a:p>
            <a:pPr lvl="4"/>
            <a:r>
              <a:rPr lang="es-ES" smtClean="0"/>
              <a:t>Cinquième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>
              <a:defRPr/>
            </a:pPr>
            <a:fld id="{72BF9EE5-4D1D-4F29-B757-3E4E2A633E3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gif"/><Relationship Id="rId2" Type="http://schemas.openxmlformats.org/officeDocument/2006/relationships/image" Target="../media/image29.gif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1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36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3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2.png"/><Relationship Id="rId10" Type="http://schemas.openxmlformats.org/officeDocument/2006/relationships/image" Target="../media/image35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3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79388" y="188913"/>
            <a:ext cx="8785225" cy="6480175"/>
          </a:xfrm>
          <a:ln w="76200">
            <a:solidFill>
              <a:srgbClr val="FFFF00"/>
            </a:solidFill>
            <a:miter lim="800000"/>
            <a:headEnd/>
            <a:tailEnd/>
          </a:ln>
        </p:spPr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2051" name="Picture 5" descr="Islas Baleare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260350"/>
            <a:ext cx="8642350" cy="6337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2" name="WordArt 6"/>
          <p:cNvSpPr>
            <a:spLocks noChangeArrowheads="1" noChangeShapeType="1" noTextEdit="1"/>
          </p:cNvSpPr>
          <p:nvPr/>
        </p:nvSpPr>
        <p:spPr bwMode="auto">
          <a:xfrm>
            <a:off x="395288" y="765175"/>
            <a:ext cx="4752975" cy="874713"/>
          </a:xfrm>
          <a:prstGeom prst="rect">
            <a:avLst/>
          </a:prstGeom>
        </p:spPr>
        <p:txBody>
          <a:bodyPr wrap="none" fromWordArt="1">
            <a:prstTxWarp prst="textCascadeUp">
              <a:avLst>
                <a:gd name="adj" fmla="val 44444"/>
              </a:avLst>
            </a:prstTxWarp>
            <a:scene3d>
              <a:camera prst="legacyPerspectiveFront">
                <a:rot lat="20519997" lon="1080000" rev="0"/>
              </a:camera>
              <a:lightRig rig="legacyHarsh2" dir="b"/>
            </a:scene3d>
            <a:sp3d extrusionH="430200" prstMaterial="legacyMatte">
              <a:extrusionClr>
                <a:srgbClr val="FF6600"/>
              </a:extrusionClr>
            </a:sp3d>
          </a:bodyPr>
          <a:lstStyle/>
          <a:p>
            <a:pPr algn="ctr"/>
            <a:r>
              <a:rPr lang="es-ES" sz="3600" kern="1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FF0808"/>
                    </a:gs>
                    <a:gs pos="50000">
                      <a:srgbClr val="FF0000"/>
                    </a:gs>
                    <a:gs pos="100000">
                      <a:srgbClr val="FF0808"/>
                    </a:gs>
                  </a:gsLst>
                  <a:lin ang="5400000" scaled="1"/>
                </a:gradFill>
                <a:latin typeface="Impact"/>
              </a:rPr>
              <a:t>ISLAS  BALEARES</a:t>
            </a:r>
          </a:p>
        </p:txBody>
      </p:sp>
      <p:sp>
        <p:nvSpPr>
          <p:cNvPr id="2053" name="WordArt 7"/>
          <p:cNvSpPr>
            <a:spLocks noChangeArrowheads="1" noChangeShapeType="1" noTextEdit="1"/>
          </p:cNvSpPr>
          <p:nvPr/>
        </p:nvSpPr>
        <p:spPr bwMode="auto">
          <a:xfrm>
            <a:off x="3563938" y="4941888"/>
            <a:ext cx="4608512" cy="1017587"/>
          </a:xfrm>
          <a:prstGeom prst="rect">
            <a:avLst/>
          </a:prstGeom>
        </p:spPr>
        <p:txBody>
          <a:bodyPr wrap="none" fromWordArt="1">
            <a:prstTxWarp prst="textCascadeUp">
              <a:avLst>
                <a:gd name="adj" fmla="val 44444"/>
              </a:avLst>
            </a:prstTxWarp>
            <a:scene3d>
              <a:camera prst="legacyPerspectiveFront">
                <a:rot lat="20519997" lon="1080000" rev="0"/>
              </a:camera>
              <a:lightRig rig="legacyHarsh2" dir="b"/>
            </a:scene3d>
            <a:sp3d extrusionH="430200" prstMaterial="legacyMatte">
              <a:extrusionClr>
                <a:srgbClr val="FF6600"/>
              </a:extrusionClr>
            </a:sp3d>
          </a:bodyPr>
          <a:lstStyle/>
          <a:p>
            <a:pPr algn="ctr"/>
            <a:r>
              <a:rPr lang="es-ES" sz="3600" kern="1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FF3E3E"/>
                    </a:gs>
                    <a:gs pos="50000">
                      <a:srgbClr val="FF0000"/>
                    </a:gs>
                    <a:gs pos="100000">
                      <a:srgbClr val="FF3E3E"/>
                    </a:gs>
                  </a:gsLst>
                  <a:lin ang="5400000" scaled="1"/>
                </a:gradFill>
                <a:latin typeface="Impact"/>
              </a:rPr>
              <a:t>IBIZA</a:t>
            </a:r>
          </a:p>
        </p:txBody>
      </p:sp>
    </p:spTree>
  </p:cSld>
  <p:clrMapOvr>
    <a:masterClrMapping/>
  </p:clrMapOvr>
  <p:transition spd="slow" advClick="0" advTm="6000">
    <p:sndAc>
      <p:stSnd>
        <p:snd r:embed="rId2" name="azucar morena - azucar moreno -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3076" name="Picture 4" descr="mapa_ibiz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8000">
    <p:cover dir="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260350"/>
            <a:ext cx="8229600" cy="868363"/>
          </a:xfrm>
        </p:spPr>
        <p:txBody>
          <a:bodyPr/>
          <a:lstStyle/>
          <a:p>
            <a:pPr algn="l" eaLnBrk="1" hangingPunct="1"/>
            <a:r>
              <a:rPr lang="es-AR" sz="2000" b="1" smtClean="0">
                <a:solidFill>
                  <a:srgbClr val="FFFF00"/>
                </a:solidFill>
              </a:rPr>
              <a:t>                              CIUDAD  Y  PUERTO  DE  IBIZA</a:t>
            </a:r>
            <a:endParaRPr lang="es-ES" sz="2000" b="1" smtClean="0">
              <a:solidFill>
                <a:srgbClr val="FFFF00"/>
              </a:solidFill>
            </a:endParaRP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4100" name="Picture 4" descr="4-ibiz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450" y="1341438"/>
            <a:ext cx="6842125" cy="5111750"/>
          </a:xfrm>
          <a:prstGeom prst="rect">
            <a:avLst/>
          </a:prstGeom>
          <a:noFill/>
          <a:ln w="38100">
            <a:solidFill>
              <a:srgbClr val="FFFF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6000">
    <p:randomBar dir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333375"/>
            <a:ext cx="8229600" cy="796925"/>
          </a:xfrm>
        </p:spPr>
        <p:txBody>
          <a:bodyPr/>
          <a:lstStyle/>
          <a:p>
            <a:pPr algn="l" eaLnBrk="1" hangingPunct="1"/>
            <a:r>
              <a:rPr lang="es-AR" sz="2000" b="1" smtClean="0">
                <a:solidFill>
                  <a:srgbClr val="FFFF00"/>
                </a:solidFill>
              </a:rPr>
              <a:t>                                                  CATEDRAL</a:t>
            </a:r>
            <a:endParaRPr lang="es-ES" sz="2000" b="1" smtClean="0">
              <a:solidFill>
                <a:srgbClr val="FFFF00"/>
              </a:solidFill>
            </a:endParaRP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5124" name="Picture 4" descr="4-cathedra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6375" y="1341438"/>
            <a:ext cx="6264275" cy="5040312"/>
          </a:xfrm>
          <a:prstGeom prst="rect">
            <a:avLst/>
          </a:prstGeom>
          <a:noFill/>
          <a:ln w="38100">
            <a:solidFill>
              <a:srgbClr val="FFFF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6000">
    <p:split dir="in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333375"/>
            <a:ext cx="8229600" cy="868363"/>
          </a:xfrm>
        </p:spPr>
        <p:txBody>
          <a:bodyPr/>
          <a:lstStyle/>
          <a:p>
            <a:pPr algn="l" eaLnBrk="1" hangingPunct="1"/>
            <a:r>
              <a:rPr lang="es-AR" sz="2000" b="1" smtClean="0">
                <a:solidFill>
                  <a:srgbClr val="FFFF00"/>
                </a:solidFill>
              </a:rPr>
              <a:t>                                            DISCO  PACHA</a:t>
            </a:r>
            <a:endParaRPr lang="es-ES" sz="2000" b="1" smtClean="0">
              <a:solidFill>
                <a:srgbClr val="FFFF00"/>
              </a:solidFill>
            </a:endParaRP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6148" name="Picture 6" descr="5- DISCO   PACHA-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3800" y="1330325"/>
            <a:ext cx="6823075" cy="5051425"/>
          </a:xfrm>
          <a:prstGeom prst="rect">
            <a:avLst/>
          </a:prstGeom>
          <a:noFill/>
          <a:ln w="38100">
            <a:solidFill>
              <a:srgbClr val="FFFF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7000">
    <p:wedg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 eaLnBrk="1" hangingPunct="1"/>
            <a:r>
              <a:rPr lang="es-AR" sz="2000" b="1" smtClean="0">
                <a:solidFill>
                  <a:srgbClr val="FFFF00"/>
                </a:solidFill>
              </a:rPr>
              <a:t>                                          IBIZA  DE  NOCHE</a:t>
            </a:r>
            <a:endParaRPr lang="es-ES" sz="2000" b="1" smtClean="0">
              <a:solidFill>
                <a:srgbClr val="FFFF00"/>
              </a:solidFill>
            </a:endParaRPr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7172" name="Picture 4" descr="6-ibiza noch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450" y="1341438"/>
            <a:ext cx="6842125" cy="4967287"/>
          </a:xfrm>
          <a:prstGeom prst="rect">
            <a:avLst/>
          </a:prstGeom>
          <a:noFill/>
          <a:ln w="38100">
            <a:solidFill>
              <a:srgbClr val="FFFF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7000">
    <p:zo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404813"/>
            <a:ext cx="8229600" cy="796925"/>
          </a:xfrm>
        </p:spPr>
        <p:txBody>
          <a:bodyPr/>
          <a:lstStyle/>
          <a:p>
            <a:pPr algn="l" eaLnBrk="1" hangingPunct="1"/>
            <a:r>
              <a:rPr lang="es-AR" sz="2000" b="1" smtClean="0">
                <a:solidFill>
                  <a:srgbClr val="FFFF00"/>
                </a:solidFill>
              </a:rPr>
              <a:t>                                      PLAYA  FIGUERETES</a:t>
            </a:r>
            <a:endParaRPr lang="es-ES" sz="2000" b="1" smtClean="0">
              <a:solidFill>
                <a:srgbClr val="FFFF00"/>
              </a:solidFill>
            </a:endParaRPr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8196" name="Picture 4" descr="8-playa-de-ses-figueret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450" y="1341438"/>
            <a:ext cx="6837363" cy="4967287"/>
          </a:xfrm>
          <a:prstGeom prst="rect">
            <a:avLst/>
          </a:prstGeom>
          <a:noFill/>
          <a:ln w="38100">
            <a:solidFill>
              <a:srgbClr val="FFFF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6000">
    <p:newsflash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260350"/>
            <a:ext cx="8229600" cy="941388"/>
          </a:xfrm>
        </p:spPr>
        <p:txBody>
          <a:bodyPr/>
          <a:lstStyle/>
          <a:p>
            <a:pPr algn="l" eaLnBrk="1" hangingPunct="1"/>
            <a:r>
              <a:rPr lang="es-AR" sz="2000" b="1" smtClean="0">
                <a:solidFill>
                  <a:srgbClr val="FFFF00"/>
                </a:solidFill>
              </a:rPr>
              <a:t>                                      PLAYA  </a:t>
            </a:r>
            <a:r>
              <a:rPr lang="es-ES_tradnl" sz="2000" b="1" smtClean="0">
                <a:solidFill>
                  <a:srgbClr val="FFFF00"/>
                </a:solidFill>
              </a:rPr>
              <a:t>D´EN  BOSSA</a:t>
            </a:r>
            <a:endParaRPr lang="es-ES" sz="2000" b="1" smtClean="0">
              <a:solidFill>
                <a:srgbClr val="FFFF00"/>
              </a:solidFill>
            </a:endParaRPr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9220" name="Picture 4" descr="9-playa-d-en-boss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450" y="1341438"/>
            <a:ext cx="6842125" cy="4967287"/>
          </a:xfrm>
          <a:prstGeom prst="rect">
            <a:avLst/>
          </a:prstGeom>
          <a:noFill/>
          <a:ln w="38100">
            <a:solidFill>
              <a:srgbClr val="FFFF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6000">
    <p:wheel spokes="3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333375"/>
            <a:ext cx="8229600" cy="868363"/>
          </a:xfrm>
        </p:spPr>
        <p:txBody>
          <a:bodyPr/>
          <a:lstStyle/>
          <a:p>
            <a:pPr algn="l" eaLnBrk="1" hangingPunct="1"/>
            <a:r>
              <a:rPr lang="es-ES_tradnl" sz="2000" b="1" smtClean="0">
                <a:solidFill>
                  <a:srgbClr val="FFFF00"/>
                </a:solidFill>
              </a:rPr>
              <a:t>                                      PLAYA  LES  SALINES</a:t>
            </a:r>
            <a:endParaRPr lang="es-ES" sz="2000" b="1" smtClean="0">
              <a:solidFill>
                <a:srgbClr val="FFFF00"/>
              </a:solidFill>
            </a:endParaRPr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10244" name="Picture 4" descr="10- playa-sas-salina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450" y="1341438"/>
            <a:ext cx="6842125" cy="4967287"/>
          </a:xfrm>
          <a:prstGeom prst="rect">
            <a:avLst/>
          </a:prstGeom>
          <a:noFill/>
          <a:ln w="38100">
            <a:solidFill>
              <a:srgbClr val="FFFF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6000">
    <p:blinds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333375"/>
            <a:ext cx="8229600" cy="868363"/>
          </a:xfrm>
        </p:spPr>
        <p:txBody>
          <a:bodyPr/>
          <a:lstStyle/>
          <a:p>
            <a:pPr algn="l" eaLnBrk="1" hangingPunct="1"/>
            <a:r>
              <a:rPr lang="es-ES_tradnl" sz="2000" b="1" smtClean="0">
                <a:solidFill>
                  <a:srgbClr val="FFFF00"/>
                </a:solidFill>
              </a:rPr>
              <a:t>                                               ES  VEDRA</a:t>
            </a:r>
            <a:endParaRPr lang="es-ES" sz="2000" b="1" smtClean="0">
              <a:solidFill>
                <a:srgbClr val="FFFF00"/>
              </a:solidFill>
            </a:endParaRPr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11268" name="Picture 4" descr="12-es-vedr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450" y="1341438"/>
            <a:ext cx="6837363" cy="4967287"/>
          </a:xfrm>
          <a:prstGeom prst="rect">
            <a:avLst/>
          </a:prstGeom>
          <a:noFill/>
          <a:ln w="38100">
            <a:solidFill>
              <a:srgbClr val="FFFF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6000">
    <p:split orient="vert" dir="in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333375"/>
            <a:ext cx="8229600" cy="868363"/>
          </a:xfrm>
        </p:spPr>
        <p:txBody>
          <a:bodyPr/>
          <a:lstStyle/>
          <a:p>
            <a:pPr algn="l" eaLnBrk="1" hangingPunct="1"/>
            <a:r>
              <a:rPr lang="es-ES_tradnl" sz="2000" b="1" smtClean="0">
                <a:solidFill>
                  <a:srgbClr val="FFFF00"/>
                </a:solidFill>
              </a:rPr>
              <a:t>                                                SAN  JOSE</a:t>
            </a:r>
            <a:endParaRPr lang="es-ES" sz="2000" b="1" smtClean="0">
              <a:solidFill>
                <a:srgbClr val="FFFF00"/>
              </a:solidFill>
            </a:endParaRPr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12292" name="Picture 4" descr="14-sant-josep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450" y="1341438"/>
            <a:ext cx="6842125" cy="5078412"/>
          </a:xfrm>
          <a:prstGeom prst="rect">
            <a:avLst/>
          </a:prstGeom>
          <a:noFill/>
          <a:ln w="38100">
            <a:solidFill>
              <a:srgbClr val="FFFF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6000">
    <p:comb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333375"/>
            <a:ext cx="8229600" cy="868363"/>
          </a:xfrm>
        </p:spPr>
        <p:txBody>
          <a:bodyPr/>
          <a:lstStyle/>
          <a:p>
            <a:pPr algn="l" eaLnBrk="1" hangingPunct="1"/>
            <a:r>
              <a:rPr lang="es-ES_tradnl" sz="2000" b="1" smtClean="0">
                <a:solidFill>
                  <a:srgbClr val="FFFF00"/>
                </a:solidFill>
              </a:rPr>
              <a:t>                                          CALA  VADELLA</a:t>
            </a:r>
            <a:endParaRPr lang="es-ES" sz="2000" b="1" smtClean="0">
              <a:solidFill>
                <a:srgbClr val="FFFF00"/>
              </a:solidFill>
            </a:endParaRPr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13316" name="Picture 4" descr="15-cala-vadell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450" y="1341438"/>
            <a:ext cx="6842125" cy="4967287"/>
          </a:xfrm>
          <a:prstGeom prst="rect">
            <a:avLst/>
          </a:prstGeom>
          <a:noFill/>
          <a:ln w="38100">
            <a:solidFill>
              <a:srgbClr val="FFFF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7000">
    <p:strips dir="ru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404813"/>
            <a:ext cx="8229600" cy="796925"/>
          </a:xfrm>
        </p:spPr>
        <p:txBody>
          <a:bodyPr/>
          <a:lstStyle/>
          <a:p>
            <a:pPr algn="l" eaLnBrk="1" hangingPunct="1"/>
            <a:r>
              <a:rPr lang="es-ES_tradnl" sz="2000" b="1" smtClean="0">
                <a:solidFill>
                  <a:srgbClr val="FFFF00"/>
                </a:solidFill>
              </a:rPr>
              <a:t>                                            CALA  TARIDA</a:t>
            </a:r>
            <a:endParaRPr lang="es-ES" sz="2000" b="1" smtClean="0">
              <a:solidFill>
                <a:srgbClr val="FFFF00"/>
              </a:solidFill>
            </a:endParaRPr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14340" name="Picture 4" descr="15 B - CALA TARID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450" y="1341438"/>
            <a:ext cx="6837363" cy="4967287"/>
          </a:xfrm>
          <a:prstGeom prst="rect">
            <a:avLst/>
          </a:prstGeom>
          <a:noFill/>
          <a:ln w="38100">
            <a:solidFill>
              <a:srgbClr val="FFFF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6000"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404813"/>
            <a:ext cx="8229600" cy="725487"/>
          </a:xfrm>
        </p:spPr>
        <p:txBody>
          <a:bodyPr/>
          <a:lstStyle/>
          <a:p>
            <a:pPr algn="l" eaLnBrk="1" hangingPunct="1"/>
            <a:r>
              <a:rPr lang="es-ES_tradnl" sz="2000" b="1" smtClean="0">
                <a:solidFill>
                  <a:srgbClr val="FFFF00"/>
                </a:solidFill>
              </a:rPr>
              <a:t>                                             CALA  CONTA</a:t>
            </a:r>
            <a:endParaRPr lang="es-ES" sz="2000" b="1" smtClean="0">
              <a:solidFill>
                <a:srgbClr val="FFFF00"/>
              </a:solidFill>
            </a:endParaRPr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15364" name="Picture 4" descr="17- cala cont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450" y="1341438"/>
            <a:ext cx="6842125" cy="5040312"/>
          </a:xfrm>
          <a:prstGeom prst="rect">
            <a:avLst/>
          </a:prstGeom>
          <a:noFill/>
          <a:ln w="38100">
            <a:solidFill>
              <a:srgbClr val="FFFF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6000">
    <p:split orient="vert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260350"/>
            <a:ext cx="8229600" cy="796925"/>
          </a:xfrm>
        </p:spPr>
        <p:txBody>
          <a:bodyPr/>
          <a:lstStyle/>
          <a:p>
            <a:pPr algn="l" eaLnBrk="1" hangingPunct="1"/>
            <a:r>
              <a:rPr lang="es-ES_tradnl" sz="2000" b="1" smtClean="0">
                <a:solidFill>
                  <a:srgbClr val="FFFF00"/>
                </a:solidFill>
              </a:rPr>
              <a:t>                      ATARDECER  EN  SAN  ANTONIO  BAY</a:t>
            </a:r>
            <a:endParaRPr lang="es-ES" sz="2000" b="1" smtClean="0">
              <a:solidFill>
                <a:srgbClr val="FFFF00"/>
              </a:solidFill>
            </a:endParaRPr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16388" name="Picture 4" descr="19-san-antonio-bay-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450" y="1341438"/>
            <a:ext cx="6842125" cy="5111750"/>
          </a:xfrm>
          <a:prstGeom prst="rect">
            <a:avLst/>
          </a:prstGeom>
          <a:noFill/>
          <a:ln w="38100">
            <a:solidFill>
              <a:srgbClr val="FFFF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6000">
    <p:checker dir="vert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260350"/>
            <a:ext cx="8229600" cy="796925"/>
          </a:xfrm>
        </p:spPr>
        <p:txBody>
          <a:bodyPr/>
          <a:lstStyle/>
          <a:p>
            <a:pPr algn="l" eaLnBrk="1" hangingPunct="1"/>
            <a:r>
              <a:rPr lang="es-ES_tradnl" sz="2000" b="1" smtClean="0">
                <a:solidFill>
                  <a:srgbClr val="FFFF00"/>
                </a:solidFill>
              </a:rPr>
              <a:t>                                              CALA  BASSA</a:t>
            </a:r>
            <a:endParaRPr lang="es-ES" sz="2000" b="1" smtClean="0">
              <a:solidFill>
                <a:srgbClr val="FFFF00"/>
              </a:solidFill>
            </a:endParaRPr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17412" name="Picture 4" descr="22-cala-bass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450" y="1341438"/>
            <a:ext cx="6837363" cy="5129212"/>
          </a:xfrm>
          <a:prstGeom prst="rect">
            <a:avLst/>
          </a:prstGeom>
          <a:noFill/>
          <a:ln w="38100">
            <a:solidFill>
              <a:srgbClr val="FFFF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6000">
    <p:cut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333375"/>
            <a:ext cx="8229600" cy="796925"/>
          </a:xfrm>
        </p:spPr>
        <p:txBody>
          <a:bodyPr/>
          <a:lstStyle/>
          <a:p>
            <a:pPr algn="l" eaLnBrk="1" hangingPunct="1"/>
            <a:r>
              <a:rPr lang="es-ES_tradnl" sz="2000" b="1" smtClean="0">
                <a:solidFill>
                  <a:srgbClr val="FFFF00"/>
                </a:solidFill>
              </a:rPr>
              <a:t>                                           CALA  SALADA</a:t>
            </a:r>
            <a:endParaRPr lang="es-ES" sz="2000" b="1" smtClean="0">
              <a:solidFill>
                <a:srgbClr val="FFFF00"/>
              </a:solidFill>
            </a:endParaRPr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18436" name="Picture 4" descr="22-cala-salad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450" y="1338263"/>
            <a:ext cx="6837363" cy="4970462"/>
          </a:xfrm>
          <a:prstGeom prst="rect">
            <a:avLst/>
          </a:prstGeom>
          <a:noFill/>
          <a:ln w="38100">
            <a:solidFill>
              <a:srgbClr val="FFFF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7000">
    <p:blinds dir="vert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260350"/>
            <a:ext cx="8229600" cy="868363"/>
          </a:xfrm>
        </p:spPr>
        <p:txBody>
          <a:bodyPr/>
          <a:lstStyle/>
          <a:p>
            <a:pPr algn="l" eaLnBrk="1" hangingPunct="1"/>
            <a:r>
              <a:rPr lang="es-ES_tradnl" sz="2000" b="1" smtClean="0">
                <a:solidFill>
                  <a:srgbClr val="FFFF00"/>
                </a:solidFill>
              </a:rPr>
              <a:t>                                             SANTA  INES</a:t>
            </a:r>
            <a:endParaRPr lang="es-ES" sz="2000" b="1" smtClean="0">
              <a:solidFill>
                <a:srgbClr val="FFFF00"/>
              </a:solidFill>
            </a:endParaRPr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19460" name="Picture 4" descr="22 B- SANTA IN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450" y="1341438"/>
            <a:ext cx="6842125" cy="4895850"/>
          </a:xfrm>
          <a:prstGeom prst="rect">
            <a:avLst/>
          </a:prstGeom>
          <a:noFill/>
          <a:ln w="38100">
            <a:solidFill>
              <a:srgbClr val="FFFF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6000">
    <p:cover dir="u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260350"/>
            <a:ext cx="8229600" cy="796925"/>
          </a:xfrm>
        </p:spPr>
        <p:txBody>
          <a:bodyPr/>
          <a:lstStyle/>
          <a:p>
            <a:pPr algn="l" eaLnBrk="1" hangingPunct="1"/>
            <a:r>
              <a:rPr lang="es-ES_tradnl" sz="2000" b="1" smtClean="0">
                <a:solidFill>
                  <a:srgbClr val="FFFF00"/>
                </a:solidFill>
              </a:rPr>
              <a:t>                                               SAN  MATEU</a:t>
            </a:r>
            <a:endParaRPr lang="es-ES" sz="2000" b="1" smtClean="0">
              <a:solidFill>
                <a:srgbClr val="FFFF00"/>
              </a:solidFill>
            </a:endParaRPr>
          </a:p>
        </p:txBody>
      </p:sp>
      <p:sp>
        <p:nvSpPr>
          <p:cNvPr id="204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20484" name="Picture 4" descr="23- san-mate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450" y="1341438"/>
            <a:ext cx="6842125" cy="5040312"/>
          </a:xfrm>
          <a:prstGeom prst="rect">
            <a:avLst/>
          </a:prstGeom>
          <a:noFill/>
          <a:ln w="38100">
            <a:solidFill>
              <a:srgbClr val="FFFF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6000">
    <p:wheel spokes="2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333375"/>
            <a:ext cx="8229600" cy="795338"/>
          </a:xfrm>
        </p:spPr>
        <p:txBody>
          <a:bodyPr/>
          <a:lstStyle/>
          <a:p>
            <a:pPr algn="l" eaLnBrk="1" hangingPunct="1"/>
            <a:r>
              <a:rPr lang="es-ES_tradnl" sz="2000" b="1" smtClean="0">
                <a:solidFill>
                  <a:srgbClr val="FFFF00"/>
                </a:solidFill>
              </a:rPr>
              <a:t>                        PORT  SAN  MIGUEL  DE  BALASANT</a:t>
            </a:r>
            <a:endParaRPr lang="es-ES" sz="2000" b="1" smtClean="0">
              <a:solidFill>
                <a:srgbClr val="FFFF00"/>
              </a:solidFill>
            </a:endParaRPr>
          </a:p>
        </p:txBody>
      </p:sp>
      <p:sp>
        <p:nvSpPr>
          <p:cNvPr id="215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21508" name="Picture 4" descr="24- port san miguel de balasant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450" y="1341438"/>
            <a:ext cx="6842125" cy="4967287"/>
          </a:xfrm>
          <a:prstGeom prst="rect">
            <a:avLst/>
          </a:prstGeom>
          <a:noFill/>
          <a:ln w="38100">
            <a:solidFill>
              <a:srgbClr val="FFFF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509" name="Text Box 7"/>
          <p:cNvSpPr txBox="1">
            <a:spLocks noChangeArrowheads="1"/>
          </p:cNvSpPr>
          <p:nvPr/>
        </p:nvSpPr>
        <p:spPr bwMode="auto">
          <a:xfrm>
            <a:off x="1403350" y="1484313"/>
            <a:ext cx="2108200" cy="366712"/>
          </a:xfrm>
          <a:prstGeom prst="rect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fr-FR"/>
          </a:p>
        </p:txBody>
      </p:sp>
    </p:spTree>
  </p:cSld>
  <p:clrMapOvr>
    <a:masterClrMapping/>
  </p:clrMapOvr>
  <p:transition spd="slow" advClick="0" advTm="6000">
    <p:split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260350"/>
            <a:ext cx="8229600" cy="868363"/>
          </a:xfrm>
        </p:spPr>
        <p:txBody>
          <a:bodyPr/>
          <a:lstStyle/>
          <a:p>
            <a:pPr algn="l" eaLnBrk="1" hangingPunct="1"/>
            <a:r>
              <a:rPr lang="es-ES_tradnl" sz="2000" b="1" smtClean="0">
                <a:solidFill>
                  <a:srgbClr val="FFFF00"/>
                </a:solidFill>
              </a:rPr>
              <a:t>                                               BENIRRAS</a:t>
            </a:r>
            <a:endParaRPr lang="es-ES" sz="2000" b="1" smtClean="0">
              <a:solidFill>
                <a:srgbClr val="FFFF00"/>
              </a:solidFill>
            </a:endParaRPr>
          </a:p>
        </p:txBody>
      </p:sp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22532" name="Picture 4" descr="25-benirra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450" y="1341438"/>
            <a:ext cx="6837363" cy="4967287"/>
          </a:xfrm>
          <a:prstGeom prst="rect">
            <a:avLst/>
          </a:prstGeom>
          <a:noFill/>
          <a:ln w="38100">
            <a:solidFill>
              <a:srgbClr val="FFFF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6000">
    <p:checker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>
          <a:xfrm>
            <a:off x="395288" y="333375"/>
            <a:ext cx="8229600" cy="725488"/>
          </a:xfrm>
        </p:spPr>
        <p:txBody>
          <a:bodyPr/>
          <a:lstStyle/>
          <a:p>
            <a:pPr algn="l" eaLnBrk="1" hangingPunct="1"/>
            <a:r>
              <a:rPr lang="es-ES_tradnl" sz="2000" b="1" smtClean="0">
                <a:solidFill>
                  <a:srgbClr val="FFFF00"/>
                </a:solidFill>
              </a:rPr>
              <a:t>                                               PORTINATX</a:t>
            </a:r>
            <a:endParaRPr lang="es-ES" sz="2000" b="1" smtClean="0">
              <a:solidFill>
                <a:srgbClr val="FFFF00"/>
              </a:solidFill>
            </a:endParaRPr>
          </a:p>
        </p:txBody>
      </p:sp>
      <p:sp>
        <p:nvSpPr>
          <p:cNvPr id="235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23556" name="Picture 4" descr="27- portinatx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450" y="1341438"/>
            <a:ext cx="6842125" cy="4967287"/>
          </a:xfrm>
          <a:prstGeom prst="rect">
            <a:avLst/>
          </a:prstGeom>
          <a:noFill/>
          <a:ln w="38100">
            <a:solidFill>
              <a:srgbClr val="FFFF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6000">
    <p:circl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333375"/>
            <a:ext cx="8229600" cy="796925"/>
          </a:xfrm>
        </p:spPr>
        <p:txBody>
          <a:bodyPr/>
          <a:lstStyle/>
          <a:p>
            <a:pPr algn="l" eaLnBrk="1" hangingPunct="1"/>
            <a:r>
              <a:rPr lang="es-ES_tradnl" sz="2000" b="1" smtClean="0">
                <a:solidFill>
                  <a:srgbClr val="FFFF00"/>
                </a:solidFill>
              </a:rPr>
              <a:t>                                       CALA  SAN  VICENTE</a:t>
            </a:r>
            <a:endParaRPr lang="es-ES" sz="2000" b="1" smtClean="0">
              <a:solidFill>
                <a:srgbClr val="FFFF00"/>
              </a:solidFill>
            </a:endParaRPr>
          </a:p>
        </p:txBody>
      </p:sp>
      <p:sp>
        <p:nvSpPr>
          <p:cNvPr id="245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24580" name="Picture 4" descr="28- cala-san-vicent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450" y="1338263"/>
            <a:ext cx="6842125" cy="4970462"/>
          </a:xfrm>
          <a:prstGeom prst="rect">
            <a:avLst/>
          </a:prstGeom>
          <a:noFill/>
          <a:ln w="38100">
            <a:solidFill>
              <a:srgbClr val="FFFF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6000">
    <p:randomBar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260350"/>
            <a:ext cx="8229600" cy="868363"/>
          </a:xfrm>
        </p:spPr>
        <p:txBody>
          <a:bodyPr/>
          <a:lstStyle/>
          <a:p>
            <a:pPr algn="l" eaLnBrk="1" hangingPunct="1"/>
            <a:r>
              <a:rPr lang="es-ES_tradnl" sz="2000" b="1" smtClean="0">
                <a:solidFill>
                  <a:srgbClr val="FFFF00"/>
                </a:solidFill>
              </a:rPr>
              <a:t>                                                 ES  CANA</a:t>
            </a:r>
            <a:endParaRPr lang="es-ES" sz="2000" b="1" smtClean="0">
              <a:solidFill>
                <a:srgbClr val="FFFF00"/>
              </a:solidFill>
            </a:endParaRPr>
          </a:p>
        </p:txBody>
      </p:sp>
      <p:sp>
        <p:nvSpPr>
          <p:cNvPr id="256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25604" name="Picture 4" descr="30-es-cana-beach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450" y="1341438"/>
            <a:ext cx="6837363" cy="4967287"/>
          </a:xfrm>
          <a:prstGeom prst="rect">
            <a:avLst/>
          </a:prstGeom>
          <a:noFill/>
          <a:ln w="38100">
            <a:solidFill>
              <a:srgbClr val="FFFF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6000">
    <p:comb dir="vert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333375"/>
            <a:ext cx="8229600" cy="796925"/>
          </a:xfrm>
        </p:spPr>
        <p:txBody>
          <a:bodyPr/>
          <a:lstStyle/>
          <a:p>
            <a:pPr algn="l" eaLnBrk="1" hangingPunct="1"/>
            <a:r>
              <a:rPr lang="es-ES_tradnl" sz="2000" b="1" smtClean="0">
                <a:solidFill>
                  <a:srgbClr val="FFFF00"/>
                </a:solidFill>
              </a:rPr>
              <a:t>                                SANTA  EULALIA  DEL  RIO</a:t>
            </a:r>
            <a:endParaRPr lang="es-ES" sz="2000" b="1" smtClean="0">
              <a:solidFill>
                <a:srgbClr val="FFFF00"/>
              </a:solidFill>
            </a:endParaRPr>
          </a:p>
        </p:txBody>
      </p:sp>
      <p:sp>
        <p:nvSpPr>
          <p:cNvPr id="266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26628" name="Picture 4" descr="31-santa-eulalia-del-ri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450" y="1338263"/>
            <a:ext cx="6842125" cy="4899025"/>
          </a:xfrm>
          <a:prstGeom prst="rect">
            <a:avLst/>
          </a:prstGeom>
          <a:noFill/>
          <a:ln w="38100">
            <a:solidFill>
              <a:srgbClr val="FFFF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6000">
    <p:push dir="r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404813"/>
            <a:ext cx="8229600" cy="868362"/>
          </a:xfrm>
        </p:spPr>
        <p:txBody>
          <a:bodyPr/>
          <a:lstStyle/>
          <a:p>
            <a:pPr algn="l" eaLnBrk="1" hangingPunct="1"/>
            <a:r>
              <a:rPr lang="es-ES_tradnl" sz="2000" b="1" smtClean="0">
                <a:solidFill>
                  <a:srgbClr val="FFFF00"/>
                </a:solidFill>
              </a:rPr>
              <a:t>                                            CALA  LLONGA</a:t>
            </a:r>
            <a:endParaRPr lang="es-ES" sz="2000" b="1" smtClean="0">
              <a:solidFill>
                <a:srgbClr val="FFFF00"/>
              </a:solidFill>
            </a:endParaRPr>
          </a:p>
        </p:txBody>
      </p:sp>
      <p:sp>
        <p:nvSpPr>
          <p:cNvPr id="276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27652" name="Picture 4" descr="32-cala-llong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450" y="1341438"/>
            <a:ext cx="6837363" cy="4967287"/>
          </a:xfrm>
          <a:prstGeom prst="rect">
            <a:avLst/>
          </a:prstGeom>
          <a:noFill/>
          <a:ln w="38100">
            <a:solidFill>
              <a:srgbClr val="FFFF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6000">
    <p:dissolv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404813"/>
            <a:ext cx="8229600" cy="796925"/>
          </a:xfrm>
        </p:spPr>
        <p:txBody>
          <a:bodyPr/>
          <a:lstStyle/>
          <a:p>
            <a:pPr algn="l" eaLnBrk="1" hangingPunct="1"/>
            <a:r>
              <a:rPr lang="es-ES_tradnl" sz="2000" b="1" smtClean="0">
                <a:solidFill>
                  <a:srgbClr val="FFFF00"/>
                </a:solidFill>
              </a:rPr>
              <a:t>                                      PLAYA  TALAMANCA</a:t>
            </a:r>
            <a:endParaRPr lang="es-ES" sz="2000" b="1" smtClean="0">
              <a:solidFill>
                <a:srgbClr val="FFFF00"/>
              </a:solidFill>
            </a:endParaRPr>
          </a:p>
        </p:txBody>
      </p:sp>
      <p:sp>
        <p:nvSpPr>
          <p:cNvPr id="286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28676" name="Picture 4" descr="33- playa talamanc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450" y="1338263"/>
            <a:ext cx="6842125" cy="4899025"/>
          </a:xfrm>
          <a:prstGeom prst="rect">
            <a:avLst/>
          </a:prstGeom>
          <a:noFill/>
          <a:ln w="38100">
            <a:solidFill>
              <a:srgbClr val="FFFF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6000">
    <p:wheel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404813"/>
            <a:ext cx="8229600" cy="796925"/>
          </a:xfrm>
        </p:spPr>
        <p:txBody>
          <a:bodyPr/>
          <a:lstStyle/>
          <a:p>
            <a:pPr algn="l" eaLnBrk="1" hangingPunct="1"/>
            <a:r>
              <a:rPr lang="es-ES_tradnl" sz="2000" b="1" smtClean="0">
                <a:solidFill>
                  <a:srgbClr val="FFFF00"/>
                </a:solidFill>
              </a:rPr>
              <a:t>                                    AEROPUERTO  DE  IBIZA</a:t>
            </a:r>
            <a:endParaRPr lang="es-ES" sz="2000" b="1" smtClean="0">
              <a:solidFill>
                <a:srgbClr val="FFFF00"/>
              </a:solidFill>
            </a:endParaRPr>
          </a:p>
        </p:txBody>
      </p:sp>
      <p:sp>
        <p:nvSpPr>
          <p:cNvPr id="296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29700" name="Picture 4" descr="35- aeropuert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450" y="1341438"/>
            <a:ext cx="6842125" cy="4967287"/>
          </a:xfrm>
          <a:prstGeom prst="rect">
            <a:avLst/>
          </a:prstGeom>
          <a:noFill/>
          <a:ln w="38100">
            <a:solidFill>
              <a:srgbClr val="FFFF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6000">
    <p:strips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>
          <a:xfrm>
            <a:off x="323850" y="5876925"/>
            <a:ext cx="8229600" cy="576263"/>
          </a:xfrm>
        </p:spPr>
        <p:txBody>
          <a:bodyPr/>
          <a:lstStyle/>
          <a:p>
            <a:pPr eaLnBrk="1" hangingPunct="1"/>
            <a:endParaRPr lang="fr-FR" sz="4000" smtClean="0"/>
          </a:p>
        </p:txBody>
      </p:sp>
      <p:sp>
        <p:nvSpPr>
          <p:cNvPr id="307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0"/>
            <a:ext cx="9144000" cy="6858000"/>
          </a:xfrm>
          <a:solidFill>
            <a:srgbClr val="FFFF00"/>
          </a:solidFill>
          <a:ln w="76200"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38916" name="Text Box 4"/>
          <p:cNvSpPr txBox="1">
            <a:spLocks noChangeArrowheads="1"/>
          </p:cNvSpPr>
          <p:nvPr/>
        </p:nvSpPr>
        <p:spPr bwMode="auto">
          <a:xfrm>
            <a:off x="2627313" y="981075"/>
            <a:ext cx="3600450" cy="100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s-ES_tradnl" sz="6000" b="1">
                <a:solidFill>
                  <a:srgbClr val="FF0000"/>
                </a:solidFill>
              </a:rPr>
              <a:t>O    L    E</a:t>
            </a:r>
            <a:endParaRPr lang="es-ES" sz="6000" b="1">
              <a:solidFill>
                <a:srgbClr val="FF0000"/>
              </a:solidFill>
            </a:endParaRPr>
          </a:p>
        </p:txBody>
      </p:sp>
      <p:pic>
        <p:nvPicPr>
          <p:cNvPr id="30725" name="Picture 5" descr="Bandera española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575" y="2924175"/>
            <a:ext cx="2663825" cy="1657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26" name="Text Box 6"/>
          <p:cNvSpPr txBox="1">
            <a:spLocks noChangeArrowheads="1"/>
          </p:cNvSpPr>
          <p:nvPr/>
        </p:nvSpPr>
        <p:spPr bwMode="auto">
          <a:xfrm>
            <a:off x="827088" y="5949950"/>
            <a:ext cx="741680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s-ES_tradnl" sz="2000"/>
              <a:t>Música:  “SOLO SE VIVE UNA VEZ”   por  AZUCAR  MORENA </a:t>
            </a:r>
            <a:endParaRPr lang="es-ES" sz="2000"/>
          </a:p>
        </p:txBody>
      </p:sp>
      <p:pic>
        <p:nvPicPr>
          <p:cNvPr id="30727" name="Picture 7" descr="marta2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025" y="333375"/>
            <a:ext cx="1676400" cy="33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8000"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3891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916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Baléares - Ibiza .. 11 06 2010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Baléares - Ibiza .. 11 06 2010</Template>
  <TotalTime>2</TotalTime>
  <Words>125</Words>
  <Application>Microsoft Office PowerPoint</Application>
  <PresentationFormat>Presentación en pantalla (4:3)</PresentationFormat>
  <Paragraphs>32</Paragraphs>
  <Slides>30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30</vt:i4>
      </vt:variant>
    </vt:vector>
  </HeadingPairs>
  <TitlesOfParts>
    <vt:vector size="34" baseType="lpstr">
      <vt:lpstr>Arial</vt:lpstr>
      <vt:lpstr>Calibri</vt:lpstr>
      <vt:lpstr>Baléares - Ibiza .. 11 06 2010</vt:lpstr>
      <vt:lpstr>Diseño predeterminado</vt:lpstr>
      <vt:lpstr>Presentación de PowerPoint</vt:lpstr>
      <vt:lpstr>Presentación de PowerPoint</vt:lpstr>
      <vt:lpstr>                              CIUDAD  Y  PUERTO  DE  IBIZA</vt:lpstr>
      <vt:lpstr>                                                  CATEDRAL</vt:lpstr>
      <vt:lpstr>                                            DISCO  PACHA</vt:lpstr>
      <vt:lpstr>                                          IBIZA  DE  NOCHE</vt:lpstr>
      <vt:lpstr>                                      PLAYA  FIGUERETES</vt:lpstr>
      <vt:lpstr>                                      PLAYA  D´EN  BOSSA</vt:lpstr>
      <vt:lpstr>                                      PLAYA  LES  SALINES</vt:lpstr>
      <vt:lpstr>                                               ES  VEDRA</vt:lpstr>
      <vt:lpstr>                                                SAN  JOSE</vt:lpstr>
      <vt:lpstr>                                          CALA  VADELLA</vt:lpstr>
      <vt:lpstr>                                            CALA  TARIDA</vt:lpstr>
      <vt:lpstr>                                             CALA  CONTA</vt:lpstr>
      <vt:lpstr>                      ATARDECER  EN  SAN  ANTONIO  BAY</vt:lpstr>
      <vt:lpstr>                                              CALA  BASSA</vt:lpstr>
      <vt:lpstr>                                           CALA  SALADA</vt:lpstr>
      <vt:lpstr>                                             SANTA  INES</vt:lpstr>
      <vt:lpstr>                                               SAN  MATEU</vt:lpstr>
      <vt:lpstr>                        PORT  SAN  MIGUEL  DE  BALASANT</vt:lpstr>
      <vt:lpstr>                                               BENIRRAS</vt:lpstr>
      <vt:lpstr>                                               PORTINATX</vt:lpstr>
      <vt:lpstr>                                       CALA  SAN  VICENTE</vt:lpstr>
      <vt:lpstr>                                                 ES  CANA</vt:lpstr>
      <vt:lpstr>                                SANTA  EULALIA  DEL  RIO</vt:lpstr>
      <vt:lpstr>                                            CALA  LLONGA</vt:lpstr>
      <vt:lpstr>                                      PLAYA  TALAMANCA</vt:lpstr>
      <vt:lpstr>                                    AEROPUERTO  DE  IBIZA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2</cp:revision>
  <dcterms:created xsi:type="dcterms:W3CDTF">2020-10-25T10:21:09Z</dcterms:created>
  <dcterms:modified xsi:type="dcterms:W3CDTF">2020-10-25T10:23:19Z</dcterms:modified>
</cp:coreProperties>
</file>