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wav" ContentType="audio/wav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Masters/slideMaster2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slides/slide31.xml" ContentType="application/vnd.openxmlformats-officedocument.presentationml.slide+xml"/>
  <Override PartName="/ppt/slides/slide32.xml" ContentType="application/vnd.openxmlformats-officedocument.presentationml.slide+xml"/>
  <Override PartName="/ppt/slides/slide33.xml" ContentType="application/vnd.openxmlformats-officedocument.presentationml.slide+xml"/>
  <Override PartName="/ppt/slides/slide34.xml" ContentType="application/vnd.openxmlformats-officedocument.presentationml.slide+xml"/>
  <Override PartName="/ppt/slides/slide35.xml" ContentType="application/vnd.openxmlformats-officedocument.presentationml.slide+xml"/>
  <Override PartName="/ppt/slides/slide36.xml" ContentType="application/vnd.openxmlformats-officedocument.presentationml.slide+xml"/>
  <Override PartName="/ppt/slides/slide37.xml" ContentType="application/vnd.openxmlformats-officedocument.presentationml.slide+xml"/>
  <Override PartName="/ppt/slides/slide38.xml" ContentType="application/vnd.openxmlformats-officedocument.presentationml.slide+xml"/>
  <Override PartName="/ppt/slides/slide39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theme/theme2.xml" ContentType="application/vnd.openxmlformats-officedocument.them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  <p:sldMasterId id="2147483660" r:id="rId2"/>
  </p:sldMasterIdLst>
  <p:sldIdLst>
    <p:sldId id="257" r:id="rId3"/>
    <p:sldId id="313" r:id="rId4"/>
    <p:sldId id="307" r:id="rId5"/>
    <p:sldId id="318" r:id="rId6"/>
    <p:sldId id="315" r:id="rId7"/>
    <p:sldId id="310" r:id="rId8"/>
    <p:sldId id="262" r:id="rId9"/>
    <p:sldId id="263" r:id="rId10"/>
    <p:sldId id="264" r:id="rId11"/>
    <p:sldId id="314" r:id="rId12"/>
    <p:sldId id="316" r:id="rId13"/>
    <p:sldId id="308" r:id="rId14"/>
    <p:sldId id="266" r:id="rId15"/>
    <p:sldId id="320" r:id="rId16"/>
    <p:sldId id="317" r:id="rId17"/>
    <p:sldId id="321" r:id="rId18"/>
    <p:sldId id="269" r:id="rId19"/>
    <p:sldId id="270" r:id="rId20"/>
    <p:sldId id="274" r:id="rId21"/>
    <p:sldId id="276" r:id="rId22"/>
    <p:sldId id="278" r:id="rId23"/>
    <p:sldId id="279" r:id="rId24"/>
    <p:sldId id="280" r:id="rId25"/>
    <p:sldId id="281" r:id="rId26"/>
    <p:sldId id="282" r:id="rId27"/>
    <p:sldId id="287" r:id="rId28"/>
    <p:sldId id="288" r:id="rId29"/>
    <p:sldId id="289" r:id="rId30"/>
    <p:sldId id="290" r:id="rId31"/>
    <p:sldId id="319" r:id="rId32"/>
    <p:sldId id="291" r:id="rId33"/>
    <p:sldId id="292" r:id="rId34"/>
    <p:sldId id="293" r:id="rId35"/>
    <p:sldId id="294" r:id="rId36"/>
    <p:sldId id="295" r:id="rId37"/>
    <p:sldId id="299" r:id="rId38"/>
    <p:sldId id="300" r:id="rId39"/>
    <p:sldId id="303" r:id="rId40"/>
    <p:sldId id="322" r:id="rId41"/>
  </p:sldIdLst>
  <p:sldSz cx="9144000" cy="5143500" type="screen16x9"/>
  <p:notesSz cx="6858000" cy="9144000"/>
  <p:photoAlbum/>
  <p:defaultTextStyle>
    <a:defPPr>
      <a:defRPr lang="es-ES"/>
    </a:defPPr>
    <a:lvl1pPr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1pPr>
    <a:lvl2pPr marL="4572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2pPr>
    <a:lvl3pPr marL="9144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3pPr>
    <a:lvl4pPr marL="13716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4pPr>
    <a:lvl5pPr marL="18288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5pPr>
    <a:lvl6pPr marL="22860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Arial" charset="0"/>
      </a:defRPr>
    </a:lvl6pPr>
    <a:lvl7pPr marL="27432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Arial" charset="0"/>
      </a:defRPr>
    </a:lvl7pPr>
    <a:lvl8pPr marL="32004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Arial" charset="0"/>
      </a:defRPr>
    </a:lvl8pPr>
    <a:lvl9pPr marL="36576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Arial" charset="0"/>
      </a:defRPr>
    </a:lvl9pPr>
  </p:defaultTextStyle>
  <p:modifyVerifier cryptProviderType="rsaFull" cryptAlgorithmClass="hash" cryptAlgorithmType="typeAny" cryptAlgorithmSid="4" spinCount="100000" saltData="1XCItldbdHvuKg99IoP5lQ==" hashData="iTEutNLgh0ktzb4IhbQGuDqGofM="/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snapVertSplitter="1" vertBarState="minimized">
    <p:restoredLeft sz="15620"/>
    <p:restoredTop sz="94660"/>
  </p:normalViewPr>
  <p:slideViewPr>
    <p:cSldViewPr>
      <p:cViewPr varScale="1">
        <p:scale>
          <a:sx n="92" d="100"/>
          <a:sy n="92" d="100"/>
        </p:scale>
        <p:origin x="-366" y="-96"/>
      </p:cViewPr>
      <p:guideLst>
        <p:guide orient="horz" pos="162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sorterViewPr>
    <p:cViewPr>
      <p:scale>
        <a:sx n="100" d="100"/>
        <a:sy n="100" d="100"/>
      </p:scale>
      <p:origin x="0" y="0"/>
    </p:cViewPr>
  </p:sorterViewPr>
  <p:gridSpacing cx="72008" cy="72008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11.xml"/><Relationship Id="rId18" Type="http://schemas.openxmlformats.org/officeDocument/2006/relationships/slide" Target="slides/slide16.xml"/><Relationship Id="rId26" Type="http://schemas.openxmlformats.org/officeDocument/2006/relationships/slide" Target="slides/slide24.xml"/><Relationship Id="rId39" Type="http://schemas.openxmlformats.org/officeDocument/2006/relationships/slide" Target="slides/slide37.xml"/><Relationship Id="rId21" Type="http://schemas.openxmlformats.org/officeDocument/2006/relationships/slide" Target="slides/slide19.xml"/><Relationship Id="rId34" Type="http://schemas.openxmlformats.org/officeDocument/2006/relationships/slide" Target="slides/slide32.xml"/><Relationship Id="rId42" Type="http://schemas.openxmlformats.org/officeDocument/2006/relationships/presProps" Target="presProps.xml"/><Relationship Id="rId7" Type="http://schemas.openxmlformats.org/officeDocument/2006/relationships/slide" Target="slides/slide5.xml"/><Relationship Id="rId2" Type="http://schemas.openxmlformats.org/officeDocument/2006/relationships/slideMaster" Target="slideMasters/slideMaster2.xml"/><Relationship Id="rId16" Type="http://schemas.openxmlformats.org/officeDocument/2006/relationships/slide" Target="slides/slide14.xml"/><Relationship Id="rId29" Type="http://schemas.openxmlformats.org/officeDocument/2006/relationships/slide" Target="slides/slide27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4.xml"/><Relationship Id="rId11" Type="http://schemas.openxmlformats.org/officeDocument/2006/relationships/slide" Target="slides/slide9.xml"/><Relationship Id="rId24" Type="http://schemas.openxmlformats.org/officeDocument/2006/relationships/slide" Target="slides/slide22.xml"/><Relationship Id="rId32" Type="http://schemas.openxmlformats.org/officeDocument/2006/relationships/slide" Target="slides/slide30.xml"/><Relationship Id="rId37" Type="http://schemas.openxmlformats.org/officeDocument/2006/relationships/slide" Target="slides/slide35.xml"/><Relationship Id="rId40" Type="http://schemas.openxmlformats.org/officeDocument/2006/relationships/slide" Target="slides/slide38.xml"/><Relationship Id="rId45" Type="http://schemas.openxmlformats.org/officeDocument/2006/relationships/tableStyles" Target="tableStyles.xml"/><Relationship Id="rId5" Type="http://schemas.openxmlformats.org/officeDocument/2006/relationships/slide" Target="slides/slide3.xml"/><Relationship Id="rId15" Type="http://schemas.openxmlformats.org/officeDocument/2006/relationships/slide" Target="slides/slide13.xml"/><Relationship Id="rId23" Type="http://schemas.openxmlformats.org/officeDocument/2006/relationships/slide" Target="slides/slide21.xml"/><Relationship Id="rId28" Type="http://schemas.openxmlformats.org/officeDocument/2006/relationships/slide" Target="slides/slide26.xml"/><Relationship Id="rId36" Type="http://schemas.openxmlformats.org/officeDocument/2006/relationships/slide" Target="slides/slide34.xml"/><Relationship Id="rId10" Type="http://schemas.openxmlformats.org/officeDocument/2006/relationships/slide" Target="slides/slide8.xml"/><Relationship Id="rId19" Type="http://schemas.openxmlformats.org/officeDocument/2006/relationships/slide" Target="slides/slide17.xml"/><Relationship Id="rId31" Type="http://schemas.openxmlformats.org/officeDocument/2006/relationships/slide" Target="slides/slide29.xml"/><Relationship Id="rId44" Type="http://schemas.openxmlformats.org/officeDocument/2006/relationships/theme" Target="theme/theme1.xml"/><Relationship Id="rId4" Type="http://schemas.openxmlformats.org/officeDocument/2006/relationships/slide" Target="slides/slide2.xml"/><Relationship Id="rId9" Type="http://schemas.openxmlformats.org/officeDocument/2006/relationships/slide" Target="slides/slide7.xml"/><Relationship Id="rId14" Type="http://schemas.openxmlformats.org/officeDocument/2006/relationships/slide" Target="slides/slide12.xml"/><Relationship Id="rId22" Type="http://schemas.openxmlformats.org/officeDocument/2006/relationships/slide" Target="slides/slide20.xml"/><Relationship Id="rId27" Type="http://schemas.openxmlformats.org/officeDocument/2006/relationships/slide" Target="slides/slide25.xml"/><Relationship Id="rId30" Type="http://schemas.openxmlformats.org/officeDocument/2006/relationships/slide" Target="slides/slide28.xml"/><Relationship Id="rId35" Type="http://schemas.openxmlformats.org/officeDocument/2006/relationships/slide" Target="slides/slide33.xml"/><Relationship Id="rId43" Type="http://schemas.openxmlformats.org/officeDocument/2006/relationships/viewProps" Target="viewProps.xml"/><Relationship Id="rId8" Type="http://schemas.openxmlformats.org/officeDocument/2006/relationships/slide" Target="slides/slide6.xml"/><Relationship Id="rId3" Type="http://schemas.openxmlformats.org/officeDocument/2006/relationships/slide" Target="slides/slide1.xml"/><Relationship Id="rId12" Type="http://schemas.openxmlformats.org/officeDocument/2006/relationships/slide" Target="slides/slide10.xml"/><Relationship Id="rId17" Type="http://schemas.openxmlformats.org/officeDocument/2006/relationships/slide" Target="slides/slide15.xml"/><Relationship Id="rId25" Type="http://schemas.openxmlformats.org/officeDocument/2006/relationships/slide" Target="slides/slide23.xml"/><Relationship Id="rId33" Type="http://schemas.openxmlformats.org/officeDocument/2006/relationships/slide" Target="slides/slide31.xml"/><Relationship Id="rId38" Type="http://schemas.openxmlformats.org/officeDocument/2006/relationships/slide" Target="slides/slide36.xml"/><Relationship Id="rId20" Type="http://schemas.openxmlformats.org/officeDocument/2006/relationships/slide" Target="slides/slide18.xml"/><Relationship Id="rId41" Type="http://schemas.openxmlformats.org/officeDocument/2006/relationships/slide" Target="slides/slide39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685800" y="1597819"/>
            <a:ext cx="7772400" cy="1102519"/>
          </a:xfr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1371600" y="2914650"/>
            <a:ext cx="6400800" cy="131445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s-ES" smtClean="0"/>
              <a:t>Haga clic para modificar el estilo de subtítulo del patrón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F7CCCCF7-DC75-4F09-AF90-FCFF55E917A1}" type="datetimeFigureOut">
              <a:rPr lang="es-ES"/>
              <a:pPr>
                <a:defRPr/>
              </a:pPr>
              <a:t>17/07/2022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7FE00DAE-B2E6-454B-9058-7FA917EA8104}" type="slidenum">
              <a:rPr lang="es-ES"/>
              <a:pPr>
                <a:defRPr/>
              </a:pPr>
              <a:t>‹Nº›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3936669987"/>
      </p:ext>
    </p:extLst>
  </p:cSld>
  <p:clrMapOvr>
    <a:masterClrMapping/>
  </p:clrMapOvr>
  <p:transition spd="slow" advTm="5000">
    <p:split orient="vert"/>
  </p:transition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y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19356956-FDE2-4465-8542-37E84ADFD1A9}" type="datetimeFigureOut">
              <a:rPr lang="es-ES"/>
              <a:pPr>
                <a:defRPr/>
              </a:pPr>
              <a:t>17/07/2022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D6A8D4E7-24A9-431C-974C-38BAA54EA710}" type="slidenum">
              <a:rPr lang="es-ES"/>
              <a:pPr>
                <a:defRPr/>
              </a:pPr>
              <a:t>‹Nº›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983802306"/>
      </p:ext>
    </p:extLst>
  </p:cSld>
  <p:clrMapOvr>
    <a:masterClrMapping/>
  </p:clrMapOvr>
  <p:transition spd="slow" advTm="5000">
    <p:split orient="vert"/>
  </p:transition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Encabezado de sec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722313" y="3305176"/>
            <a:ext cx="7772400" cy="1021556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722313" y="2180035"/>
            <a:ext cx="7772400" cy="1125140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3CB64905-D07A-4495-B333-BAD7F48D8ED2}" type="datetimeFigureOut">
              <a:rPr lang="es-ES"/>
              <a:pPr>
                <a:defRPr/>
              </a:pPr>
              <a:t>17/07/2022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78D90AB1-7A15-4B03-BAFD-139EF1273455}" type="slidenum">
              <a:rPr lang="es-ES"/>
              <a:pPr>
                <a:defRPr/>
              </a:pPr>
              <a:t>‹Nº›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4029997505"/>
      </p:ext>
    </p:extLst>
  </p:cSld>
  <p:clrMapOvr>
    <a:masterClrMapping/>
  </p:clrMapOvr>
  <p:transition spd="slow" advTm="5000">
    <p:split orient="vert"/>
  </p:transition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os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sz="half" idx="1"/>
          </p:nvPr>
        </p:nvSpPr>
        <p:spPr>
          <a:xfrm>
            <a:off x="457200" y="1200151"/>
            <a:ext cx="4038600" cy="3394472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4648200" y="1200151"/>
            <a:ext cx="4038600" cy="3394472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5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1F88511D-2AF7-4EB3-981E-A6DE2832E38E}" type="datetimeFigureOut">
              <a:rPr lang="es-ES"/>
              <a:pPr>
                <a:defRPr/>
              </a:pPr>
              <a:t>17/07/2022</a:t>
            </a:fld>
            <a:endParaRPr lang="es-ES"/>
          </a:p>
        </p:txBody>
      </p:sp>
      <p:sp>
        <p:nvSpPr>
          <p:cNvPr id="6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7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43D3960D-C0E0-4245-8CA7-3C605C31C4A9}" type="slidenum">
              <a:rPr lang="es-ES"/>
              <a:pPr>
                <a:defRPr/>
              </a:pPr>
              <a:t>‹Nº›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2665839848"/>
      </p:ext>
    </p:extLst>
  </p:cSld>
  <p:clrMapOvr>
    <a:masterClrMapping/>
  </p:clrMapOvr>
  <p:transition spd="slow" advTm="5000">
    <p:split orient="vert"/>
  </p:transition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457200" y="1151335"/>
            <a:ext cx="4040188" cy="47982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457200" y="1631156"/>
            <a:ext cx="4040188" cy="2963466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5" name="4 Marcador de texto"/>
          <p:cNvSpPr>
            <a:spLocks noGrp="1"/>
          </p:cNvSpPr>
          <p:nvPr>
            <p:ph type="body" sz="quarter" idx="3"/>
          </p:nvPr>
        </p:nvSpPr>
        <p:spPr>
          <a:xfrm>
            <a:off x="4645026" y="1151335"/>
            <a:ext cx="4041775" cy="47982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6" name="5 Marcador de contenido"/>
          <p:cNvSpPr>
            <a:spLocks noGrp="1"/>
          </p:cNvSpPr>
          <p:nvPr>
            <p:ph sz="quarter" idx="4"/>
          </p:nvPr>
        </p:nvSpPr>
        <p:spPr>
          <a:xfrm>
            <a:off x="4645026" y="1631156"/>
            <a:ext cx="4041775" cy="2963466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7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2D2DD1E3-3D58-4D26-A79C-6167FBCC044E}" type="datetimeFigureOut">
              <a:rPr lang="es-ES"/>
              <a:pPr>
                <a:defRPr/>
              </a:pPr>
              <a:t>17/07/2022</a:t>
            </a:fld>
            <a:endParaRPr lang="es-ES"/>
          </a:p>
        </p:txBody>
      </p:sp>
      <p:sp>
        <p:nvSpPr>
          <p:cNvPr id="8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9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724C801E-8483-4296-A6FF-63321082D3F0}" type="slidenum">
              <a:rPr lang="es-ES"/>
              <a:pPr>
                <a:defRPr/>
              </a:pPr>
              <a:t>‹Nº›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2188542854"/>
      </p:ext>
    </p:extLst>
  </p:cSld>
  <p:clrMapOvr>
    <a:masterClrMapping/>
  </p:clrMapOvr>
  <p:transition spd="slow" advTm="5000">
    <p:split orient="vert"/>
  </p:transition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ólo el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CBED8C30-4885-4AAF-8E2B-6693D762FF8D}" type="datetimeFigureOut">
              <a:rPr lang="es-ES"/>
              <a:pPr>
                <a:defRPr/>
              </a:pPr>
              <a:t>17/07/2022</a:t>
            </a:fld>
            <a:endParaRPr lang="es-ES"/>
          </a:p>
        </p:txBody>
      </p:sp>
      <p:sp>
        <p:nvSpPr>
          <p:cNvPr id="4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5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684E0301-21A3-46B2-B07E-C7EF7C9B2346}" type="slidenum">
              <a:rPr lang="es-ES"/>
              <a:pPr>
                <a:defRPr/>
              </a:pPr>
              <a:t>‹Nº›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902894425"/>
      </p:ext>
    </p:extLst>
  </p:cSld>
  <p:clrMapOvr>
    <a:masterClrMapping/>
  </p:clrMapOvr>
  <p:transition spd="slow" advTm="5000">
    <p:split orient="vert"/>
  </p:transition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n bl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CD68E327-1E93-4B7B-887E-2CDB8736E51A}" type="datetimeFigureOut">
              <a:rPr lang="es-ES"/>
              <a:pPr>
                <a:defRPr/>
              </a:pPr>
              <a:t>17/07/2022</a:t>
            </a:fld>
            <a:endParaRPr lang="es-ES"/>
          </a:p>
        </p:txBody>
      </p:sp>
      <p:sp>
        <p:nvSpPr>
          <p:cNvPr id="3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4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FBF1A1FC-DFBB-4117-9CDB-A542920B73CA}" type="slidenum">
              <a:rPr lang="es-ES"/>
              <a:pPr>
                <a:defRPr/>
              </a:pPr>
              <a:t>‹Nº›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2388926221"/>
      </p:ext>
    </p:extLst>
  </p:cSld>
  <p:clrMapOvr>
    <a:masterClrMapping/>
  </p:clrMapOvr>
  <p:transition spd="slow" advTm="5000">
    <p:split orient="vert"/>
  </p:transition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ido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457201" y="204787"/>
            <a:ext cx="3008313" cy="8715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>
          <a:xfrm>
            <a:off x="3575050" y="204788"/>
            <a:ext cx="5111750" cy="438983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457201" y="1076326"/>
            <a:ext cx="3008313" cy="3518297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F527427D-BC3A-479A-A114-0CB6BA188F92}" type="datetimeFigureOut">
              <a:rPr lang="es-ES"/>
              <a:pPr>
                <a:defRPr/>
              </a:pPr>
              <a:t>17/07/2022</a:t>
            </a:fld>
            <a:endParaRPr lang="es-ES"/>
          </a:p>
        </p:txBody>
      </p:sp>
      <p:sp>
        <p:nvSpPr>
          <p:cNvPr id="6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7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D019FBEB-00C3-4F7F-B5AB-22B997AABD70}" type="slidenum">
              <a:rPr lang="es-ES"/>
              <a:pPr>
                <a:defRPr/>
              </a:pPr>
              <a:t>‹Nº›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970706676"/>
      </p:ext>
    </p:extLst>
  </p:cSld>
  <p:clrMapOvr>
    <a:masterClrMapping/>
  </p:clrMapOvr>
  <p:transition spd="slow" advTm="5000">
    <p:split orient="vert"/>
  </p:transition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n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1792288" y="3600450"/>
            <a:ext cx="5486400" cy="425054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posición de imagen"/>
          <p:cNvSpPr>
            <a:spLocks noGrp="1"/>
          </p:cNvSpPr>
          <p:nvPr>
            <p:ph type="pic" idx="1"/>
          </p:nvPr>
        </p:nvSpPr>
        <p:spPr>
          <a:xfrm>
            <a:off x="1792288" y="459581"/>
            <a:ext cx="5486400" cy="3086100"/>
          </a:xfrm>
        </p:spPr>
        <p:txBody>
          <a:bodyPr rtlCol="0">
            <a:normAutofit/>
          </a:bodyPr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r>
              <a:rPr lang="es-ES" noProof="0" smtClean="0"/>
              <a:t>Haga clic en el icono para agregar una imagen</a:t>
            </a:r>
            <a:endParaRPr lang="es-ES" noProof="0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1792288" y="4025503"/>
            <a:ext cx="5486400" cy="603647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7C1374B9-7BA7-44CF-AF6E-607CAE29C430}" type="datetimeFigureOut">
              <a:rPr lang="es-ES"/>
              <a:pPr>
                <a:defRPr/>
              </a:pPr>
              <a:t>17/07/2022</a:t>
            </a:fld>
            <a:endParaRPr lang="es-ES"/>
          </a:p>
        </p:txBody>
      </p:sp>
      <p:sp>
        <p:nvSpPr>
          <p:cNvPr id="6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7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68C10ED9-726C-4A80-B97A-0E4A6D70102B}" type="slidenum">
              <a:rPr lang="es-ES"/>
              <a:pPr>
                <a:defRPr/>
              </a:pPr>
              <a:t>‹Nº›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2473402101"/>
      </p:ext>
    </p:extLst>
  </p:cSld>
  <p:clrMapOvr>
    <a:masterClrMapping/>
  </p:clrMapOvr>
  <p:transition spd="slow" advTm="5000">
    <p:split orient="vert"/>
  </p:transition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y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7B3C6244-3DDF-4D45-AB69-A5E16D76EF97}" type="datetimeFigureOut">
              <a:rPr lang="es-ES"/>
              <a:pPr>
                <a:defRPr/>
              </a:pPr>
              <a:t>17/07/2022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1C049FC6-82BB-4184-981B-F50876E89D13}" type="slidenum">
              <a:rPr lang="es-ES"/>
              <a:pPr>
                <a:defRPr/>
              </a:pPr>
              <a:t>‹Nº›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3411533285"/>
      </p:ext>
    </p:extLst>
  </p:cSld>
  <p:clrMapOvr>
    <a:masterClrMapping/>
  </p:clrMapOvr>
  <p:transition spd="slow" advTm="5000">
    <p:split orient="vert"/>
  </p:transition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ítulo vertical y tex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 vertical"/>
          <p:cNvSpPr>
            <a:spLocks noGrp="1"/>
          </p:cNvSpPr>
          <p:nvPr>
            <p:ph type="title" orient="vert"/>
          </p:nvPr>
        </p:nvSpPr>
        <p:spPr>
          <a:xfrm>
            <a:off x="6629400" y="154781"/>
            <a:ext cx="2057400" cy="3290888"/>
          </a:xfrm>
        </p:spPr>
        <p:txBody>
          <a:bodyPr vert="eaVert"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>
          <a:xfrm>
            <a:off x="457200" y="154781"/>
            <a:ext cx="6019800" cy="3290888"/>
          </a:xfrm>
        </p:spPr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8F1DC306-A455-4A70-9CCF-E3837A6A24D0}" type="datetimeFigureOut">
              <a:rPr lang="es-ES"/>
              <a:pPr>
                <a:defRPr/>
              </a:pPr>
              <a:t>17/07/2022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7E8A656C-19BB-450A-BC31-5B4368039593}" type="slidenum">
              <a:rPr lang="es-ES"/>
              <a:pPr>
                <a:defRPr/>
              </a:pPr>
              <a:t>‹Nº›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311230123"/>
      </p:ext>
    </p:extLst>
  </p:cSld>
  <p:clrMapOvr>
    <a:masterClrMapping/>
  </p:clrMapOvr>
  <p:transition spd="slow" advTm="5000">
    <p:split orient="vert"/>
  </p:transition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685800" y="1597820"/>
            <a:ext cx="7772400" cy="1102519"/>
          </a:xfrm>
          <a:prstGeom prst="rect">
            <a:avLst/>
          </a:prstGeo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1371600" y="2914650"/>
            <a:ext cx="6400800" cy="1314450"/>
          </a:xfrm>
          <a:prstGeom prst="rect">
            <a:avLst/>
          </a:prstGeom>
        </p:spPr>
        <p:txBody>
          <a:bodyPr/>
          <a:lstStyle>
            <a:lvl1pPr marL="0" indent="0" algn="ctr">
              <a:buNone/>
              <a:defRPr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  <a:lvl6pPr marL="2286000" indent="0" algn="ctr">
              <a:buNone/>
              <a:defRPr/>
            </a:lvl6pPr>
            <a:lvl7pPr marL="2743200" indent="0" algn="ctr">
              <a:buNone/>
              <a:defRPr/>
            </a:lvl7pPr>
            <a:lvl8pPr marL="3200400" indent="0" algn="ctr">
              <a:buNone/>
              <a:defRPr/>
            </a:lvl8pPr>
            <a:lvl9pPr marL="3657600" indent="0" algn="ctr">
              <a:buNone/>
              <a:defRPr/>
            </a:lvl9pPr>
          </a:lstStyle>
          <a:p>
            <a:r>
              <a:rPr lang="es-ES" smtClean="0"/>
              <a:t>Haga clic para modificar el estilo de subtítulo del patrón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s-ES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531181340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_rels/slideMaster2.xml.rels><?xml version="1.0" encoding="UTF-8" standalone="yes"?>
<Relationships xmlns="http://schemas.openxmlformats.org/package/2006/relationships"><Relationship Id="rId2" Type="http://schemas.openxmlformats.org/officeDocument/2006/relationships/theme" Target="../theme/theme2.xml"/><Relationship Id="rId1" Type="http://schemas.openxmlformats.org/officeDocument/2006/relationships/slideLayout" Target="../slideLayouts/slideLayout12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1 Marcador de título"/>
          <p:cNvSpPr>
            <a:spLocks noGrp="1"/>
          </p:cNvSpPr>
          <p:nvPr>
            <p:ph type="title"/>
          </p:nvPr>
        </p:nvSpPr>
        <p:spPr bwMode="auto">
          <a:xfrm>
            <a:off x="457200" y="206375"/>
            <a:ext cx="8229600" cy="8572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es-ES" smtClean="0"/>
              <a:t>Haga clic para modificar el estilo de título del patrón</a:t>
            </a:r>
          </a:p>
        </p:txBody>
      </p:sp>
      <p:sp>
        <p:nvSpPr>
          <p:cNvPr id="1027" name="2 Marcador de texto"/>
          <p:cNvSpPr>
            <a:spLocks noGrp="1"/>
          </p:cNvSpPr>
          <p:nvPr>
            <p:ph type="body" idx="1"/>
          </p:nvPr>
        </p:nvSpPr>
        <p:spPr bwMode="auto">
          <a:xfrm>
            <a:off x="457200" y="1200150"/>
            <a:ext cx="8229600" cy="33940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2"/>
          </p:nvPr>
        </p:nvSpPr>
        <p:spPr>
          <a:xfrm>
            <a:off x="457200" y="4767263"/>
            <a:ext cx="2133600" cy="274637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 fontAlgn="auto">
              <a:spcBef>
                <a:spcPts val="0"/>
              </a:spcBef>
              <a:spcAft>
                <a:spcPts val="0"/>
              </a:spcAft>
              <a:defRPr sz="1200" smtClean="0">
                <a:solidFill>
                  <a:schemeClr val="tx1">
                    <a:tint val="75000"/>
                  </a:schemeClr>
                </a:solidFill>
                <a:latin typeface="+mn-lt"/>
                <a:cs typeface="+mn-cs"/>
              </a:defRPr>
            </a:lvl1pPr>
          </a:lstStyle>
          <a:p>
            <a:pPr>
              <a:defRPr/>
            </a:pPr>
            <a:fld id="{A3E44658-460C-4EAF-99EC-3274CDE7414A}" type="datetimeFigureOut">
              <a:rPr lang="es-ES"/>
              <a:pPr>
                <a:defRPr/>
              </a:pPr>
              <a:t>17/07/2022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3"/>
          </p:nvPr>
        </p:nvSpPr>
        <p:spPr>
          <a:xfrm>
            <a:off x="3124200" y="4767263"/>
            <a:ext cx="2895600" cy="274637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 fontAlgn="auto">
              <a:spcBef>
                <a:spcPts val="0"/>
              </a:spcBef>
              <a:spcAft>
                <a:spcPts val="0"/>
              </a:spcAft>
              <a:defRPr sz="1200">
                <a:solidFill>
                  <a:schemeClr val="tx1">
                    <a:tint val="75000"/>
                  </a:schemeClr>
                </a:solidFill>
                <a:latin typeface="+mn-lt"/>
                <a:cs typeface="+mn-cs"/>
              </a:defRPr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4"/>
          </p:nvPr>
        </p:nvSpPr>
        <p:spPr>
          <a:xfrm>
            <a:off x="6553200" y="4767263"/>
            <a:ext cx="2133600" cy="274637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 fontAlgn="auto">
              <a:spcBef>
                <a:spcPts val="0"/>
              </a:spcBef>
              <a:spcAft>
                <a:spcPts val="0"/>
              </a:spcAft>
              <a:defRPr sz="1200" smtClean="0">
                <a:solidFill>
                  <a:schemeClr val="tx1">
                    <a:tint val="75000"/>
                  </a:schemeClr>
                </a:solidFill>
                <a:latin typeface="+mn-lt"/>
                <a:cs typeface="+mn-cs"/>
              </a:defRPr>
            </a:lvl1pPr>
          </a:lstStyle>
          <a:p>
            <a:pPr>
              <a:defRPr/>
            </a:pPr>
            <a:fld id="{6FDF0DBC-9C12-4107-825F-8B27FC2D524F}" type="slidenum">
              <a:rPr lang="es-ES"/>
              <a:pPr>
                <a:defRPr/>
              </a:pPr>
              <a:t>‹Nº›</a:t>
            </a:fld>
            <a:endParaRPr lang="es-E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59" r:id="rId1"/>
    <p:sldLayoutId id="2147483658" r:id="rId2"/>
    <p:sldLayoutId id="2147483657" r:id="rId3"/>
    <p:sldLayoutId id="2147483656" r:id="rId4"/>
    <p:sldLayoutId id="2147483655" r:id="rId5"/>
    <p:sldLayoutId id="2147483654" r:id="rId6"/>
    <p:sldLayoutId id="2147483653" r:id="rId7"/>
    <p:sldLayoutId id="2147483652" r:id="rId8"/>
    <p:sldLayoutId id="2147483651" r:id="rId9"/>
    <p:sldLayoutId id="2147483650" r:id="rId10"/>
    <p:sldLayoutId id="2147483649" r:id="rId11"/>
  </p:sldLayoutIdLst>
  <p:transition spd="slow" advTm="8000">
    <p:zoom/>
  </p:transition>
  <p:txStyles>
    <p:titleStyle>
      <a:lvl1pPr algn="ctr" rtl="0" eaLnBrk="1" fontAlgn="base" hangingPunct="1">
        <a:spcBef>
          <a:spcPct val="0"/>
        </a:spcBef>
        <a:spcAft>
          <a:spcPct val="0"/>
        </a:spcAft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  <a:lvl2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2pPr>
      <a:lvl3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3pPr>
      <a:lvl4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4pPr>
      <a:lvl5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5pPr>
      <a:lvl6pPr marL="4572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6pPr>
      <a:lvl7pPr marL="9144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7pPr>
      <a:lvl8pPr marL="13716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8pPr>
      <a:lvl9pPr marL="18288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9pPr>
    </p:titleStyle>
    <p:bodyStyle>
      <a:lvl1pPr marL="342900" indent="-342900" algn="l" rtl="0" eaLnBrk="1" fontAlgn="base" hangingPunct="1">
        <a:spcBef>
          <a:spcPct val="20000"/>
        </a:spcBef>
        <a:spcAft>
          <a:spcPct val="0"/>
        </a:spcAft>
        <a:buFont typeface="Arial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eaLnBrk="1" fontAlgn="base" hangingPunct="1">
        <a:spcBef>
          <a:spcPct val="20000"/>
        </a:spcBef>
        <a:spcAft>
          <a:spcPct val="0"/>
        </a:spcAft>
        <a:buFont typeface="Arial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rtl="0" eaLnBrk="1" fontAlgn="base" hangingPunct="1">
        <a:spcBef>
          <a:spcPct val="20000"/>
        </a:spcBef>
        <a:spcAft>
          <a:spcPct val="0"/>
        </a:spcAft>
        <a:buFont typeface="Arial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rtl="0" eaLnBrk="1" fontAlgn="base" hangingPunct="1">
        <a:spcBef>
          <a:spcPct val="20000"/>
        </a:spcBef>
        <a:spcAft>
          <a:spcPct val="0"/>
        </a:spcAft>
        <a:buFont typeface="Arial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rtl="0" eaLnBrk="1" fontAlgn="base" hangingPunct="1">
        <a:spcBef>
          <a:spcPct val="20000"/>
        </a:spcBef>
        <a:spcAft>
          <a:spcPct val="0"/>
        </a:spcAft>
        <a:buFont typeface="Arial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s-E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8" name="Rectangle 4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457200" y="4683919"/>
            <a:ext cx="2133600" cy="35718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sz="1400"/>
            </a:lvl1pPr>
          </a:lstStyle>
          <a:p>
            <a:endParaRPr lang="es-ES">
              <a:solidFill>
                <a:srgbClr val="000000"/>
              </a:solidFill>
            </a:endParaRPr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</p:sldLayoutIdLst>
  <p:txStyles>
    <p:titleStyle>
      <a:lvl1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+mj-lt"/>
          <a:ea typeface="+mj-ea"/>
          <a:cs typeface="+mj-cs"/>
        </a:defRPr>
      </a:lvl1pPr>
      <a:lvl2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2pPr>
      <a:lvl3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3pPr>
      <a:lvl4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4pPr>
      <a:lvl5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5pPr>
      <a:lvl6pPr marL="4572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6pPr>
      <a:lvl7pPr marL="9144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7pPr>
      <a:lvl8pPr marL="13716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8pPr>
      <a:lvl9pPr marL="18288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9pPr>
    </p:titleStyle>
    <p:bodyStyle>
      <a:lvl1pPr marL="342900" indent="-342900" algn="l" rtl="0" fontAlgn="base">
        <a:spcBef>
          <a:spcPct val="20000"/>
        </a:spcBef>
        <a:spcAft>
          <a:spcPct val="0"/>
        </a:spcAft>
        <a:buChar char="•"/>
        <a:defRPr sz="3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fontAlgn="base">
        <a:spcBef>
          <a:spcPct val="20000"/>
        </a:spcBef>
        <a:spcAft>
          <a:spcPct val="0"/>
        </a:spcAft>
        <a:buChar char="–"/>
        <a:defRPr sz="2800">
          <a:solidFill>
            <a:schemeClr val="tx1"/>
          </a:solidFill>
          <a:latin typeface="+mn-lt"/>
          <a:cs typeface="+mn-cs"/>
        </a:defRPr>
      </a:lvl2pPr>
      <a:lvl3pPr marL="1143000" indent="-228600" algn="l" rtl="0" fontAlgn="base">
        <a:spcBef>
          <a:spcPct val="20000"/>
        </a:spcBef>
        <a:spcAft>
          <a:spcPct val="0"/>
        </a:spcAft>
        <a:buChar char="•"/>
        <a:defRPr sz="2400">
          <a:solidFill>
            <a:schemeClr val="tx1"/>
          </a:solidFill>
          <a:latin typeface="+mn-lt"/>
          <a:cs typeface="+mn-cs"/>
        </a:defRPr>
      </a:lvl3pPr>
      <a:lvl4pPr marL="1600200" indent="-228600" algn="l" rtl="0" fontAlgn="base">
        <a:spcBef>
          <a:spcPct val="20000"/>
        </a:spcBef>
        <a:spcAft>
          <a:spcPct val="0"/>
        </a:spcAft>
        <a:buChar char="–"/>
        <a:defRPr sz="2000">
          <a:solidFill>
            <a:schemeClr val="tx1"/>
          </a:solidFill>
          <a:latin typeface="+mn-lt"/>
          <a:cs typeface="+mn-cs"/>
        </a:defRPr>
      </a:lvl4pPr>
      <a:lvl5pPr marL="20574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5pPr>
      <a:lvl6pPr marL="25146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6pPr>
      <a:lvl7pPr marL="29718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7pPr>
      <a:lvl8pPr marL="34290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8pPr>
      <a:lvl9pPr marL="38862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9pPr>
    </p:bodyStyle>
    <p:otherStyle>
      <a:defPPr>
        <a:defRPr lang="es-E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eg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7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jpeg"/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jpeg"/><Relationship Id="rId1" Type="http://schemas.openxmlformats.org/officeDocument/2006/relationships/slideLayout" Target="../slideLayouts/slideLayout7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jpeg"/><Relationship Id="rId1" Type="http://schemas.openxmlformats.org/officeDocument/2006/relationships/slideLayout" Target="../slideLayouts/slideLayout7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jpeg"/><Relationship Id="rId1" Type="http://schemas.openxmlformats.org/officeDocument/2006/relationships/slideLayout" Target="../slideLayouts/slideLayout7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jpeg"/><Relationship Id="rId1" Type="http://schemas.openxmlformats.org/officeDocument/2006/relationships/slideLayout" Target="../slideLayouts/slideLayout7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jpeg"/><Relationship Id="rId1" Type="http://schemas.openxmlformats.org/officeDocument/2006/relationships/slideLayout" Target="../slideLayouts/slideLayout7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jpeg"/><Relationship Id="rId1" Type="http://schemas.openxmlformats.org/officeDocument/2006/relationships/slideLayout" Target="../slideLayouts/slideLayout7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6.jpeg"/><Relationship Id="rId2" Type="http://schemas.openxmlformats.org/officeDocument/2006/relationships/image" Target="../media/image15.jpe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17.jpeg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8.jpeg"/><Relationship Id="rId1" Type="http://schemas.openxmlformats.org/officeDocument/2006/relationships/slideLayout" Target="../slideLayouts/slideLayout7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9.jpeg"/><Relationship Id="rId1" Type="http://schemas.openxmlformats.org/officeDocument/2006/relationships/slideLayout" Target="../slideLayouts/slideLayout7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20.jpeg"/><Relationship Id="rId1" Type="http://schemas.openxmlformats.org/officeDocument/2006/relationships/slideLayout" Target="../slideLayouts/slideLayout7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21.jpeg"/><Relationship Id="rId1" Type="http://schemas.openxmlformats.org/officeDocument/2006/relationships/slideLayout" Target="../slideLayouts/slideLayout7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image" Target="../media/image22.jpeg"/><Relationship Id="rId1" Type="http://schemas.openxmlformats.org/officeDocument/2006/relationships/slideLayout" Target="../slideLayouts/slideLayout7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image" Target="../media/image23.jpeg"/><Relationship Id="rId1" Type="http://schemas.openxmlformats.org/officeDocument/2006/relationships/slideLayout" Target="../slideLayouts/slideLayout7.xml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4.jpeg"/><Relationship Id="rId1" Type="http://schemas.openxmlformats.org/officeDocument/2006/relationships/slideLayout" Target="../slideLayouts/slideLayout7.xml"/></Relationships>
</file>

<file path=ppt/slides/_rels/slide2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5.jpeg"/><Relationship Id="rId1" Type="http://schemas.openxmlformats.org/officeDocument/2006/relationships/slideLayout" Target="../slideLayouts/slideLayout7.xml"/></Relationships>
</file>

<file path=ppt/slides/_rels/slide2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6.jpeg"/><Relationship Id="rId1" Type="http://schemas.openxmlformats.org/officeDocument/2006/relationships/slideLayout" Target="../slideLayouts/slideLayout7.xml"/></Relationships>
</file>

<file path=ppt/slides/_rels/slide24.xml.rels><?xml version="1.0" encoding="UTF-8" standalone="yes"?>
<Relationships xmlns="http://schemas.openxmlformats.org/package/2006/relationships"><Relationship Id="rId2" Type="http://schemas.openxmlformats.org/officeDocument/2006/relationships/image" Target="../media/image27.jpeg"/><Relationship Id="rId1" Type="http://schemas.openxmlformats.org/officeDocument/2006/relationships/slideLayout" Target="../slideLayouts/slideLayout7.xml"/></Relationships>
</file>

<file path=ppt/slides/_rels/slide25.xml.rels><?xml version="1.0" encoding="UTF-8" standalone="yes"?>
<Relationships xmlns="http://schemas.openxmlformats.org/package/2006/relationships"><Relationship Id="rId2" Type="http://schemas.openxmlformats.org/officeDocument/2006/relationships/image" Target="../media/image28.jpeg"/><Relationship Id="rId1" Type="http://schemas.openxmlformats.org/officeDocument/2006/relationships/slideLayout" Target="../slideLayouts/slideLayout7.xml"/></Relationships>
</file>

<file path=ppt/slides/_rels/slide26.xml.rels><?xml version="1.0" encoding="UTF-8" standalone="yes"?>
<Relationships xmlns="http://schemas.openxmlformats.org/package/2006/relationships"><Relationship Id="rId2" Type="http://schemas.openxmlformats.org/officeDocument/2006/relationships/image" Target="../media/image29.jpeg"/><Relationship Id="rId1" Type="http://schemas.openxmlformats.org/officeDocument/2006/relationships/slideLayout" Target="../slideLayouts/slideLayout7.xml"/></Relationships>
</file>

<file path=ppt/slides/_rels/slide27.xml.rels><?xml version="1.0" encoding="UTF-8" standalone="yes"?>
<Relationships xmlns="http://schemas.openxmlformats.org/package/2006/relationships"><Relationship Id="rId2" Type="http://schemas.openxmlformats.org/officeDocument/2006/relationships/image" Target="../media/image30.jpeg"/><Relationship Id="rId1" Type="http://schemas.openxmlformats.org/officeDocument/2006/relationships/slideLayout" Target="../slideLayouts/slideLayout7.xml"/></Relationships>
</file>

<file path=ppt/slides/_rels/slide28.xml.rels><?xml version="1.0" encoding="UTF-8" standalone="yes"?>
<Relationships xmlns="http://schemas.openxmlformats.org/package/2006/relationships"><Relationship Id="rId2" Type="http://schemas.openxmlformats.org/officeDocument/2006/relationships/image" Target="../media/image31.jpeg"/><Relationship Id="rId1" Type="http://schemas.openxmlformats.org/officeDocument/2006/relationships/slideLayout" Target="../slideLayouts/slideLayout7.xml"/></Relationships>
</file>

<file path=ppt/slides/_rels/slide29.xml.rels><?xml version="1.0" encoding="UTF-8" standalone="yes"?>
<Relationships xmlns="http://schemas.openxmlformats.org/package/2006/relationships"><Relationship Id="rId2" Type="http://schemas.openxmlformats.org/officeDocument/2006/relationships/image" Target="../media/image32.jpeg"/><Relationship Id="rId1" Type="http://schemas.openxmlformats.org/officeDocument/2006/relationships/slideLayout" Target="../slideLayouts/slideLayout7.xml"/></Relationships>
</file>

<file path=ppt/slides/_rels/slide30.xml.rels><?xml version="1.0" encoding="UTF-8" standalone="yes"?>
<Relationships xmlns="http://schemas.openxmlformats.org/package/2006/relationships"><Relationship Id="rId3" Type="http://schemas.openxmlformats.org/officeDocument/2006/relationships/image" Target="../media/image34.jpeg"/><Relationship Id="rId2" Type="http://schemas.openxmlformats.org/officeDocument/2006/relationships/image" Target="../media/image33.jpe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35.jpeg"/></Relationships>
</file>

<file path=ppt/slides/_rels/slide31.xml.rels><?xml version="1.0" encoding="UTF-8" standalone="yes"?>
<Relationships xmlns="http://schemas.openxmlformats.org/package/2006/relationships"><Relationship Id="rId2" Type="http://schemas.openxmlformats.org/officeDocument/2006/relationships/image" Target="../media/image36.jpeg"/><Relationship Id="rId1" Type="http://schemas.openxmlformats.org/officeDocument/2006/relationships/slideLayout" Target="../slideLayouts/slideLayout7.xml"/></Relationships>
</file>

<file path=ppt/slides/_rels/slide3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7.jpeg"/><Relationship Id="rId1" Type="http://schemas.openxmlformats.org/officeDocument/2006/relationships/slideLayout" Target="../slideLayouts/slideLayout7.xml"/></Relationships>
</file>

<file path=ppt/slides/_rels/slide3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8.jpeg"/><Relationship Id="rId1" Type="http://schemas.openxmlformats.org/officeDocument/2006/relationships/slideLayout" Target="../slideLayouts/slideLayout7.xml"/></Relationships>
</file>

<file path=ppt/slides/_rels/slide34.xml.rels><?xml version="1.0" encoding="UTF-8" standalone="yes"?>
<Relationships xmlns="http://schemas.openxmlformats.org/package/2006/relationships"><Relationship Id="rId2" Type="http://schemas.openxmlformats.org/officeDocument/2006/relationships/image" Target="../media/image39.jpeg"/><Relationship Id="rId1" Type="http://schemas.openxmlformats.org/officeDocument/2006/relationships/slideLayout" Target="../slideLayouts/slideLayout7.xml"/></Relationships>
</file>

<file path=ppt/slides/_rels/slide35.xml.rels><?xml version="1.0" encoding="UTF-8" standalone="yes"?>
<Relationships xmlns="http://schemas.openxmlformats.org/package/2006/relationships"><Relationship Id="rId2" Type="http://schemas.openxmlformats.org/officeDocument/2006/relationships/image" Target="../media/image40.jpeg"/><Relationship Id="rId1" Type="http://schemas.openxmlformats.org/officeDocument/2006/relationships/slideLayout" Target="../slideLayouts/slideLayout7.xml"/></Relationships>
</file>

<file path=ppt/slides/_rels/slide36.xml.rels><?xml version="1.0" encoding="UTF-8" standalone="yes"?>
<Relationships xmlns="http://schemas.openxmlformats.org/package/2006/relationships"><Relationship Id="rId2" Type="http://schemas.openxmlformats.org/officeDocument/2006/relationships/image" Target="../media/image41.jpeg"/><Relationship Id="rId1" Type="http://schemas.openxmlformats.org/officeDocument/2006/relationships/slideLayout" Target="../slideLayouts/slideLayout7.xml"/></Relationships>
</file>

<file path=ppt/slides/_rels/slide37.xml.rels><?xml version="1.0" encoding="UTF-8" standalone="yes"?>
<Relationships xmlns="http://schemas.openxmlformats.org/package/2006/relationships"><Relationship Id="rId2" Type="http://schemas.openxmlformats.org/officeDocument/2006/relationships/image" Target="../media/image42.jpeg"/><Relationship Id="rId1" Type="http://schemas.openxmlformats.org/officeDocument/2006/relationships/slideLayout" Target="../slideLayouts/slideLayout7.xml"/></Relationships>
</file>

<file path=ppt/slides/_rels/slide38.xml.rels><?xml version="1.0" encoding="UTF-8" standalone="yes"?>
<Relationships xmlns="http://schemas.openxmlformats.org/package/2006/relationships"><Relationship Id="rId2" Type="http://schemas.openxmlformats.org/officeDocument/2006/relationships/image" Target="../media/image43.jpeg"/><Relationship Id="rId1" Type="http://schemas.openxmlformats.org/officeDocument/2006/relationships/slideLayout" Target="../slideLayouts/slideLayout7.xml"/></Relationships>
</file>

<file path=ppt/slides/_rels/slide39.xml.rels><?xml version="1.0" encoding="UTF-8" standalone="yes"?>
<Relationships xmlns="http://schemas.openxmlformats.org/package/2006/relationships"><Relationship Id="rId8" Type="http://schemas.openxmlformats.org/officeDocument/2006/relationships/image" Target="../media/image47.png"/><Relationship Id="rId13" Type="http://schemas.openxmlformats.org/officeDocument/2006/relationships/hyperlink" Target="https://vk.com/mispps" TargetMode="External"/><Relationship Id="rId3" Type="http://schemas.openxmlformats.org/officeDocument/2006/relationships/image" Target="../media/image44.png"/><Relationship Id="rId7" Type="http://schemas.openxmlformats.org/officeDocument/2006/relationships/hyperlink" Target="https://www.facebook.com/mispps" TargetMode="External"/><Relationship Id="rId12" Type="http://schemas.openxmlformats.org/officeDocument/2006/relationships/image" Target="../media/image49.png"/><Relationship Id="rId2" Type="http://schemas.openxmlformats.org/officeDocument/2006/relationships/hyperlink" Target="http://www.mispps.com/" TargetMode="External"/><Relationship Id="rId1" Type="http://schemas.openxmlformats.org/officeDocument/2006/relationships/slideLayout" Target="../slideLayouts/slideLayout12.xml"/><Relationship Id="rId6" Type="http://schemas.openxmlformats.org/officeDocument/2006/relationships/image" Target="../media/image46.png"/><Relationship Id="rId11" Type="http://schemas.openxmlformats.org/officeDocument/2006/relationships/hyperlink" Target="https://plus.google.com/+Mispps/" TargetMode="External"/><Relationship Id="rId5" Type="http://schemas.openxmlformats.org/officeDocument/2006/relationships/image" Target="../media/image45.png"/><Relationship Id="rId10" Type="http://schemas.openxmlformats.org/officeDocument/2006/relationships/image" Target="../media/image48.png"/><Relationship Id="rId4" Type="http://schemas.openxmlformats.org/officeDocument/2006/relationships/hyperlink" Target="http://www.mispps.com/boletin.html" TargetMode="External"/><Relationship Id="rId9" Type="http://schemas.openxmlformats.org/officeDocument/2006/relationships/hyperlink" Target="https://twitter.com/mispps" TargetMode="External"/><Relationship Id="rId14" Type="http://schemas.openxmlformats.org/officeDocument/2006/relationships/image" Target="../media/image50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2">
            <a:lumMod val="10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3314" name="1 Imagen" descr="e4-OQXo_noA-1sg7uCK1e4k-ifill_960x640 Quai Georges Pompidou &amp; Pont-Neuf.jpg"/>
          <p:cNvPicPr>
            <a:picLocks noGrp="1" noChangeAspect="1"/>
          </p:cNvPicPr>
          <p:nvPr isPhoto="1"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4140200" cy="51435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3" name="2 CuadroTexto"/>
          <p:cNvSpPr txBox="1"/>
          <p:nvPr/>
        </p:nvSpPr>
        <p:spPr>
          <a:xfrm>
            <a:off x="4499993" y="1419225"/>
            <a:ext cx="4392488" cy="2862322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s-ES" sz="4000" dirty="0">
              <a:solidFill>
                <a:schemeClr val="bg2">
                  <a:lumMod val="50000"/>
                </a:schemeClr>
              </a:solidFill>
              <a:latin typeface="Arial Black" pitchFamily="34" charset="0"/>
              <a:cs typeface="Aharoni" pitchFamily="2" charset="-79"/>
            </a:endParaRPr>
          </a:p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es-ES" sz="5400" dirty="0" smtClean="0">
                <a:solidFill>
                  <a:schemeClr val="bg2">
                    <a:lumMod val="50000"/>
                  </a:schemeClr>
                </a:solidFill>
                <a:latin typeface="Arial Black" pitchFamily="34" charset="0"/>
                <a:cs typeface="Aharoni" pitchFamily="2" charset="-79"/>
              </a:rPr>
              <a:t>I </a:t>
            </a:r>
            <a:r>
              <a:rPr lang="es-ES" sz="5400" dirty="0" err="1" smtClean="0">
                <a:solidFill>
                  <a:schemeClr val="bg2">
                    <a:lumMod val="50000"/>
                  </a:schemeClr>
                </a:solidFill>
                <a:latin typeface="Arial Black" pitchFamily="34" charset="0"/>
                <a:cs typeface="Aharoni" pitchFamily="2" charset="-79"/>
              </a:rPr>
              <a:t>love</a:t>
            </a:r>
            <a:r>
              <a:rPr lang="es-ES" sz="5400" dirty="0" smtClean="0">
                <a:solidFill>
                  <a:schemeClr val="bg2">
                    <a:lumMod val="50000"/>
                  </a:schemeClr>
                </a:solidFill>
                <a:latin typeface="Arial Black" pitchFamily="34" charset="0"/>
                <a:cs typeface="Aharoni" pitchFamily="2" charset="-79"/>
              </a:rPr>
              <a:t> París</a:t>
            </a:r>
          </a:p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es-ES" sz="3200" dirty="0">
                <a:solidFill>
                  <a:schemeClr val="bg2">
                    <a:lumMod val="50000"/>
                  </a:schemeClr>
                </a:solidFill>
                <a:latin typeface="Arial Black" pitchFamily="34" charset="0"/>
                <a:cs typeface="Aharoni" pitchFamily="2" charset="-79"/>
              </a:rPr>
              <a:t>FRANK SINATRA</a:t>
            </a:r>
          </a:p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endParaRPr lang="es-ES" sz="5400" dirty="0">
              <a:solidFill>
                <a:schemeClr val="bg2">
                  <a:lumMod val="50000"/>
                </a:schemeClr>
              </a:solidFill>
              <a:latin typeface="Arial Black" pitchFamily="34" charset="0"/>
              <a:cs typeface="Aharoni" pitchFamily="2" charset="-79"/>
            </a:endParaRPr>
          </a:p>
        </p:txBody>
      </p:sp>
    </p:spTree>
  </p:cSld>
  <p:clrMapOvr>
    <a:masterClrMapping/>
  </p:clrMapOvr>
  <p:transition spd="slow" advTm="8000">
    <p:zoom/>
    <p:sndAc>
      <p:stSnd loop="1">
        <p:snd r:embed="rId2" name="00_I Love Paris    Frank Sinatra_desconocido.wavww.wav"/>
      </p:stSnd>
    </p:sndAc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000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2000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4337" name="1 Imagen" descr="e4-OQXo_noA-AFt9CfBc6WE-ifill_960x640 The Rise of Spring, Sainte-Trinité, Paris.jpg"/>
          <p:cNvPicPr>
            <a:picLocks noGrp="1" noChangeAspect="1"/>
          </p:cNvPicPr>
          <p:nvPr isPhoto="1"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51435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spd="slow" advTm="5000">
    <p:split orient="vert"/>
  </p:transition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5361" name="1 Imagen" descr="ijmuiden-the-netherlands.jpg"/>
          <p:cNvPicPr>
            <a:picLocks noGrp="1" noChangeAspect="1"/>
          </p:cNvPicPr>
          <p:nvPr isPhoto="1"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51435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spd="slow" advTm="5000">
    <p:split orient="vert"/>
  </p:transition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0">
          <a:blip r:embed="rId2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rain-21.jpg"/>
          <p:cNvPicPr>
            <a:picLocks noGrp="1" noChangeAspect="1"/>
          </p:cNvPicPr>
          <p:nvPr isPhoto="1"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51435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spd="slow" advTm="5000">
    <p:split orient="vert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0" presetClass="exit" presetSubtype="0" fill="hold" nodeType="withEffect">
                                  <p:stCondLst>
                                    <p:cond delay="300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9" dur="5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7409" name="1 Imagen" descr="e4-OQXo_noA-GEDp6BpFm0s-ifill_960x640 Trocadéro.jpg"/>
          <p:cNvPicPr>
            <a:picLocks noGrp="1" noChangeAspect="1"/>
          </p:cNvPicPr>
          <p:nvPr isPhoto="1"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51435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3" name="2 CuadroTexto"/>
          <p:cNvSpPr txBox="1"/>
          <p:nvPr/>
        </p:nvSpPr>
        <p:spPr>
          <a:xfrm>
            <a:off x="0" y="4875213"/>
            <a:ext cx="1962150" cy="277812"/>
          </a:xfrm>
          <a:prstGeom prst="rect">
            <a:avLst/>
          </a:prstGeom>
          <a:noFill/>
        </p:spPr>
        <p:txBody>
          <a:bodyPr>
            <a:spAutoFit/>
          </a:bodyPr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es-ES" sz="1200" dirty="0" err="1">
                <a:solidFill>
                  <a:schemeClr val="bg2">
                    <a:lumMod val="25000"/>
                  </a:schemeClr>
                </a:solidFill>
                <a:latin typeface="+mj-lt"/>
                <a:cs typeface="+mn-cs"/>
              </a:rPr>
              <a:t>Trocadero</a:t>
            </a:r>
            <a:endParaRPr lang="es-ES" sz="1200" dirty="0">
              <a:solidFill>
                <a:schemeClr val="bg2">
                  <a:lumMod val="25000"/>
                </a:schemeClr>
              </a:solidFill>
              <a:latin typeface="+mj-lt"/>
              <a:cs typeface="+mn-cs"/>
            </a:endParaRPr>
          </a:p>
        </p:txBody>
      </p:sp>
    </p:spTree>
  </p:cSld>
  <p:clrMapOvr>
    <a:masterClrMapping/>
  </p:clrMapOvr>
  <p:transition spd="slow" advTm="5000">
    <p:split orient="vert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8433" name="1 Imagen" descr="e4-OQXo_noA-Et_myPkK0_I-ifill_960x640 La Madeleine, Paris.jpg"/>
          <p:cNvPicPr>
            <a:picLocks noGrp="1" noChangeAspect="1"/>
          </p:cNvPicPr>
          <p:nvPr isPhoto="1"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180975" y="0"/>
            <a:ext cx="9324975" cy="52355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spd="slow" advTm="5000">
    <p:split orient="vert"/>
  </p:transition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9457" name="1 Imagen" descr="e4-OQXo_noA-5w-3g_iE1jQ-ifill_960x640 Pont de l'Archevêché.jpg"/>
          <p:cNvPicPr>
            <a:picLocks noGrp="1" noChangeAspect="1"/>
          </p:cNvPicPr>
          <p:nvPr isPhoto="1"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51435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spd="slow" advTm="5000">
    <p:split orient="vert"/>
  </p:transition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481" name="1 Imagen" descr="e4-OQXo_noA-7J-zSKhzbZc-ifill_960x640Salon Georges Bertrand.jpg"/>
          <p:cNvPicPr>
            <a:picLocks noGrp="1" noChangeAspect="1"/>
          </p:cNvPicPr>
          <p:nvPr isPhoto="1"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51435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spd="slow" advTm="5000">
    <p:split orient="vert"/>
  </p:transition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1505" name="1 Imagen" descr="e4-OQXo_noA-12FZbJYLKdQ-ifill_960x640Île de la Cité.jpg"/>
          <p:cNvPicPr>
            <a:picLocks noGrp="1" noChangeAspect="1"/>
          </p:cNvPicPr>
          <p:nvPr isPhoto="1"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51435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spd="slow" advTm="5000">
    <p:split orient="vert"/>
  </p:transition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2529" name="1 Imagen" descr="e4-OQXo_noA-5M-prR7kBWg-ifill_960x640 The Arc de Triomphe du Carrousel, the Louvre Palace.jpg"/>
          <p:cNvPicPr>
            <a:picLocks noGrp="1" noChangeAspect="1"/>
          </p:cNvPicPr>
          <p:nvPr isPhoto="1"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-92075"/>
            <a:ext cx="9144000" cy="53276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spd="slow" advTm="5000">
    <p:split orient="vert"/>
  </p:transition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3553" name="1 Imagen" descr="e4-OQXo_noA-5PFI4yivOdQ-ifill_960x640 Musée Rodin.jpg"/>
          <p:cNvPicPr>
            <a:picLocks noGrp="1" noChangeAspect="1"/>
          </p:cNvPicPr>
          <p:nvPr isPhoto="1"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51435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3" name="2 CuadroTexto"/>
          <p:cNvSpPr txBox="1"/>
          <p:nvPr/>
        </p:nvSpPr>
        <p:spPr>
          <a:xfrm>
            <a:off x="8172450" y="4732338"/>
            <a:ext cx="971550" cy="246062"/>
          </a:xfrm>
          <a:prstGeom prst="rect">
            <a:avLst/>
          </a:prstGeom>
          <a:noFill/>
        </p:spPr>
        <p:txBody>
          <a:bodyPr>
            <a:spAutoFit/>
          </a:bodyPr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es-ES" sz="1000" dirty="0" err="1">
                <a:solidFill>
                  <a:schemeClr val="bg2">
                    <a:lumMod val="50000"/>
                  </a:schemeClr>
                </a:solidFill>
                <a:latin typeface="Aharoni" pitchFamily="2" charset="-79"/>
                <a:cs typeface="Aharoni" pitchFamily="2" charset="-79"/>
              </a:rPr>
              <a:t>Musée</a:t>
            </a:r>
            <a:r>
              <a:rPr lang="es-ES" sz="1000" dirty="0">
                <a:solidFill>
                  <a:schemeClr val="bg2">
                    <a:lumMod val="50000"/>
                  </a:schemeClr>
                </a:solidFill>
                <a:latin typeface="Aharoni" pitchFamily="2" charset="-79"/>
                <a:cs typeface="Aharoni" pitchFamily="2" charset="-79"/>
              </a:rPr>
              <a:t> </a:t>
            </a:r>
            <a:r>
              <a:rPr lang="es-ES" sz="1000" dirty="0" err="1">
                <a:solidFill>
                  <a:schemeClr val="bg2">
                    <a:lumMod val="50000"/>
                  </a:schemeClr>
                </a:solidFill>
                <a:latin typeface="Aharoni" pitchFamily="2" charset="-79"/>
                <a:cs typeface="Aharoni" pitchFamily="2" charset="-79"/>
              </a:rPr>
              <a:t>Rodin</a:t>
            </a:r>
            <a:endParaRPr lang="es-ES" sz="1000" dirty="0">
              <a:solidFill>
                <a:schemeClr val="bg2">
                  <a:lumMod val="50000"/>
                </a:schemeClr>
              </a:solidFill>
              <a:latin typeface="Aharoni" pitchFamily="2" charset="-79"/>
              <a:cs typeface="Aharoni" pitchFamily="2" charset="-79"/>
            </a:endParaRPr>
          </a:p>
        </p:txBody>
      </p:sp>
    </p:spTree>
  </p:cSld>
  <p:clrMapOvr>
    <a:masterClrMapping/>
  </p:clrMapOvr>
  <p:transition spd="slow" advTm="5000">
    <p:split orient="vert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with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</p:bld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4577" name="1 Imagen" descr="e4-OQXo_noA-XUurHIKDq4A-ifill_960x640 Pont Alexandre III.jpg"/>
          <p:cNvPicPr>
            <a:picLocks noGrp="1" noChangeAspect="1"/>
          </p:cNvPicPr>
          <p:nvPr isPhoto="1"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51435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3" name="2 CuadroTexto"/>
          <p:cNvSpPr txBox="1"/>
          <p:nvPr/>
        </p:nvSpPr>
        <p:spPr>
          <a:xfrm>
            <a:off x="323850" y="4875213"/>
            <a:ext cx="1784350" cy="247650"/>
          </a:xfrm>
          <a:prstGeom prst="rect">
            <a:avLst/>
          </a:prstGeom>
          <a:noFill/>
        </p:spPr>
        <p:txBody>
          <a:bodyPr>
            <a:spAutoFit/>
          </a:bodyPr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es-ES" sz="1000" dirty="0">
                <a:solidFill>
                  <a:schemeClr val="tx2">
                    <a:lumMod val="75000"/>
                  </a:schemeClr>
                </a:solidFill>
                <a:latin typeface="Aharoni" pitchFamily="2" charset="-79"/>
                <a:cs typeface="Aharoni" pitchFamily="2" charset="-79"/>
              </a:rPr>
              <a:t>Pont Alexandre III</a:t>
            </a:r>
            <a:endParaRPr lang="es-ES" sz="1000" dirty="0">
              <a:solidFill>
                <a:schemeClr val="tx2">
                  <a:lumMod val="75000"/>
                </a:schemeClr>
              </a:solidFill>
              <a:latin typeface="Aharoni" pitchFamily="2" charset="-79"/>
              <a:cs typeface="Aharoni" pitchFamily="2" charset="-79"/>
            </a:endParaRPr>
          </a:p>
        </p:txBody>
      </p:sp>
    </p:spTree>
  </p:cSld>
  <p:clrMapOvr>
    <a:masterClrMapping/>
  </p:clrMapOvr>
  <p:transition spd="slow" advTm="5000">
    <p:split orient="vert"/>
  </p:transition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5601" name="1 Imagen" descr="e4-OQXo_noA-BFEz57q8KKM-ifill_960x640Salle des fêtes.jpg"/>
          <p:cNvPicPr>
            <a:picLocks noGrp="1" noChangeAspect="1"/>
          </p:cNvPicPr>
          <p:nvPr isPhoto="1"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52355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spd="slow" advTm="5000">
    <p:split orient="vert"/>
  </p:transition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6625" name="1 Imagen" descr="e4-OQXo_noA-CLrueDPCya8-ifill_960x640Pont au Change.jpg"/>
          <p:cNvPicPr>
            <a:picLocks noGrp="1" noChangeAspect="1"/>
          </p:cNvPicPr>
          <p:nvPr isPhoto="1"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53086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5" name="4 Imagen" descr="482980772_7059ea5826_m [800x600].jpg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180975" y="-596900"/>
            <a:ext cx="9324975" cy="64817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" name="3 Imagen" descr="e4-OQXo_noA-vahT9KTQ2DI-hd.jpg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180975" y="-307975"/>
            <a:ext cx="9324975" cy="59039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spd="slow" advTm="5000">
    <p:split orient="vert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50" presetClass="entr" presetSubtype="0" decel="100000" fill="hold" nodeType="afterEffect">
                                  <p:stCondLst>
                                    <p:cond delay="35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+.3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5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" presetID="10" presetClass="entr" presetSubtype="0" fill="hold" nodeType="withEffect">
                                  <p:stCondLst>
                                    <p:cond delay="750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5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7649" name="1 Imagen" descr="e4-OQXo_noA-eQkcbReI_cQ-ifill_960x640 Arc de Triomphe.jpg"/>
          <p:cNvPicPr>
            <a:picLocks noGrp="1" noChangeAspect="1"/>
          </p:cNvPicPr>
          <p:nvPr isPhoto="1"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51435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spd="slow" advTm="5000">
    <p:split orient="vert"/>
  </p:transition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8673" name="1 Imagen" descr="e4-OQXo_noA-BH-TRC3X4Os-ifill_960x640Seine, Quai de la Rapée.jpg"/>
          <p:cNvPicPr>
            <a:picLocks noGrp="1" noChangeAspect="1"/>
          </p:cNvPicPr>
          <p:nvPr isPhoto="1"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51435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spd="slow" advTm="5000">
    <p:split orient="vert"/>
  </p:transition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9697" name="1 Imagen" descr="e4-OQXo_noA-dFzwAvdTpUo-ifill_960x640 Pont-Neuf &amp; la Conciergerie.jpg"/>
          <p:cNvPicPr>
            <a:picLocks noGrp="1" noChangeAspect="1"/>
          </p:cNvPicPr>
          <p:nvPr isPhoto="1"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51435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spd="slow" advTm="5000">
    <p:split orient="vert"/>
  </p:transition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0721" name="1 Imagen" descr="e4-OQXo_noA-Ebt5c_JS2aQ-ifill_960x640 Palais Bourbon &amp; le pont de la Concorde.jpg"/>
          <p:cNvPicPr>
            <a:picLocks noGrp="1" noChangeAspect="1"/>
          </p:cNvPicPr>
          <p:nvPr isPhoto="1"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51435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spd="slow" advTm="5000">
    <p:split orient="vert"/>
  </p:transition>
  <p:timing>
    <p:tnLst>
      <p:par>
        <p:cTn id="1" dur="indefinite" restart="never" nodeType="tmRoot"/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1745" name="1 Imagen" descr="e4-OQXo_noA-fwIOFRZB5Xs-ifill_960x640 Musée d'Orsay.jpg"/>
          <p:cNvPicPr>
            <a:picLocks noGrp="1" noChangeAspect="1"/>
          </p:cNvPicPr>
          <p:nvPr isPhoto="1"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-92075"/>
            <a:ext cx="9144000" cy="53276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3" name="2 CuadroTexto"/>
          <p:cNvSpPr txBox="1"/>
          <p:nvPr/>
        </p:nvSpPr>
        <p:spPr>
          <a:xfrm>
            <a:off x="7740650" y="4875213"/>
            <a:ext cx="1349375" cy="277812"/>
          </a:xfrm>
          <a:prstGeom prst="rect">
            <a:avLst/>
          </a:prstGeom>
          <a:noFill/>
        </p:spPr>
        <p:txBody>
          <a:bodyPr wrap="none">
            <a:spAutoFit/>
          </a:bodyPr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es-ES" sz="1200" dirty="0" err="1">
                <a:solidFill>
                  <a:schemeClr val="bg2">
                    <a:lumMod val="25000"/>
                  </a:schemeClr>
                </a:solidFill>
                <a:latin typeface="Aharoni" pitchFamily="2" charset="-79"/>
                <a:cs typeface="Aharoni" pitchFamily="2" charset="-79"/>
              </a:rPr>
              <a:t>Musée</a:t>
            </a:r>
            <a:r>
              <a:rPr lang="es-ES" sz="1200" dirty="0">
                <a:solidFill>
                  <a:schemeClr val="bg2">
                    <a:lumMod val="25000"/>
                  </a:schemeClr>
                </a:solidFill>
                <a:latin typeface="Aharoni" pitchFamily="2" charset="-79"/>
                <a:cs typeface="Aharoni" pitchFamily="2" charset="-79"/>
              </a:rPr>
              <a:t> d´ Orsay</a:t>
            </a:r>
            <a:endParaRPr lang="es-ES" sz="1200" dirty="0">
              <a:solidFill>
                <a:schemeClr val="bg2">
                  <a:lumMod val="25000"/>
                </a:schemeClr>
              </a:solidFill>
              <a:latin typeface="Aharoni" pitchFamily="2" charset="-79"/>
              <a:cs typeface="Aharoni" pitchFamily="2" charset="-79"/>
            </a:endParaRPr>
          </a:p>
        </p:txBody>
      </p:sp>
    </p:spTree>
  </p:cSld>
  <p:clrMapOvr>
    <a:masterClrMapping/>
  </p:clrMapOvr>
  <p:transition spd="slow" advTm="5000">
    <p:split orient="vert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with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</p:bld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2769" name="1 Imagen" descr="e4-OQXo_noA-ggCqg6xMbsU-hd.jpg"/>
          <p:cNvPicPr>
            <a:picLocks noGrp="1" noChangeAspect="1"/>
          </p:cNvPicPr>
          <p:nvPr isPhoto="1"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52355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spd="slow" advTm="5000">
    <p:split orient="vert"/>
  </p:transition>
  <p:timing>
    <p:tnLst>
      <p:par>
        <p:cTn id="1" dur="indefinite" restart="never" nodeType="tmRoot"/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3793" name="1 Imagen" descr="e4-OQXo_noA-Gxj8u2KtFFo-ifill_960x640 Pont des Arts.jpg"/>
          <p:cNvPicPr>
            <a:picLocks noGrp="1" noChangeAspect="1"/>
          </p:cNvPicPr>
          <p:nvPr isPhoto="1"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52355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spd="slow" advTm="5000">
    <p:split orient="vert"/>
  </p:transition>
  <p:timing>
    <p:tnLst>
      <p:par>
        <p:cTn id="1" dur="indefinite" restart="never" nodeType="tmRoot"/>
      </p:par>
    </p:tn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4817" name="1 Imagen" descr="e4-OQXo_noA-JagPyBtQOik-ifill_960x640Gare de Lyon.jpg"/>
          <p:cNvPicPr>
            <a:picLocks noGrp="1" noChangeAspect="1"/>
          </p:cNvPicPr>
          <p:nvPr isPhoto="1"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51435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spd="slow" advTm="5000">
    <p:split orient="vert"/>
  </p:transition>
  <p:timing>
    <p:tnLst>
      <p:par>
        <p:cTn id="1" dur="indefinite" restart="never" nodeType="tmRoot"/>
      </p:par>
    </p:tn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5841" name="1 Imagen" descr="e4-OQXo_noA-JAVdeeoJWao-hd invalides.jpg"/>
          <p:cNvPicPr>
            <a:picLocks noGrp="1" noChangeAspect="1"/>
          </p:cNvPicPr>
          <p:nvPr isPhoto="1"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-92075"/>
            <a:ext cx="9144000" cy="52355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3" name="2 CuadroTexto"/>
          <p:cNvSpPr txBox="1"/>
          <p:nvPr/>
        </p:nvSpPr>
        <p:spPr>
          <a:xfrm>
            <a:off x="7596188" y="4732338"/>
            <a:ext cx="1116012" cy="276225"/>
          </a:xfrm>
          <a:prstGeom prst="rect">
            <a:avLst/>
          </a:prstGeom>
          <a:noFill/>
        </p:spPr>
        <p:txBody>
          <a:bodyPr wrap="none">
            <a:spAutoFit/>
          </a:bodyPr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es-ES" sz="1200" dirty="0">
                <a:solidFill>
                  <a:schemeClr val="bg2">
                    <a:lumMod val="25000"/>
                  </a:schemeClr>
                </a:solidFill>
                <a:latin typeface="Aharoni" pitchFamily="2" charset="-79"/>
                <a:cs typeface="Aharoni" pitchFamily="2" charset="-79"/>
              </a:rPr>
              <a:t>Les Invalides</a:t>
            </a:r>
            <a:endParaRPr lang="es-ES" sz="1200" dirty="0">
              <a:solidFill>
                <a:schemeClr val="bg2">
                  <a:lumMod val="25000"/>
                </a:schemeClr>
              </a:solidFill>
              <a:latin typeface="Aharoni" pitchFamily="2" charset="-79"/>
              <a:cs typeface="Aharoni" pitchFamily="2" charset="-79"/>
            </a:endParaRPr>
          </a:p>
        </p:txBody>
      </p:sp>
    </p:spTree>
  </p:cSld>
  <p:clrMapOvr>
    <a:masterClrMapping/>
  </p:clrMapOvr>
  <p:transition spd="slow" advTm="5000">
    <p:split orient="vert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0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6865" name="1 Imagen" descr="e4-OQXo_noA-JBQSi2FdIEA-hd place dauphin.jpg"/>
          <p:cNvPicPr>
            <a:picLocks noGrp="1" noChangeAspect="1"/>
          </p:cNvPicPr>
          <p:nvPr isPhoto="1"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52355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spd="slow" advTm="5000">
    <p:split orient="vert"/>
  </p:transition>
  <p:timing>
    <p:tnLst>
      <p:par>
        <p:cTn id="1" dur="indefinite" restart="never" nodeType="tmRoot"/>
      </p:par>
    </p:tn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7889" name="1 Imagen" descr="e4-OQXo_noA-KAk7gFqmyLk-ifill_960x640 Stravinsky Fountain.jpg"/>
          <p:cNvPicPr>
            <a:picLocks noGrp="1" noChangeAspect="1"/>
          </p:cNvPicPr>
          <p:nvPr isPhoto="1"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52355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spd="slow" advTm="5000">
    <p:split orient="vert"/>
  </p:transition>
  <p:timing>
    <p:tnLst>
      <p:par>
        <p:cTn id="1" dur="indefinite" restart="never" nodeType="tmRoot"/>
      </p:par>
    </p:tn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8913" name="1 Imagen" descr="e4-OQXo_noA-LyTr2dHmbZ8-ifill_960x640.jpg"/>
          <p:cNvPicPr>
            <a:picLocks noGrp="1" noChangeAspect="1"/>
          </p:cNvPicPr>
          <p:nvPr isPhoto="1"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52355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spd="slow" advTm="5000">
    <p:split orient="vert"/>
  </p:transition>
  <p:timing>
    <p:tnLst>
      <p:par>
        <p:cTn id="1" dur="indefinite" restart="never" nodeType="tmRoot"/>
      </p:par>
    </p:tnLst>
  </p:timing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9937" name="1 Imagen" descr="e4-OQXo_noA-MHEEOD8avVI-hd.jpg"/>
          <p:cNvPicPr>
            <a:picLocks noGrp="1" noChangeAspect="1"/>
          </p:cNvPicPr>
          <p:nvPr isPhoto="1"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51435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spd="slow" advTm="5000">
    <p:split orient="vert"/>
  </p:transition>
  <p:timing>
    <p:tnLst>
      <p:par>
        <p:cTn id="1" dur="indefinite" restart="never" nodeType="tmRoot"/>
      </p:par>
    </p:tnLst>
  </p:timing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0961" name="1 Imagen" descr="e4-OQXo_noA-MU0-Wkvb9h4-hd.jpg"/>
          <p:cNvPicPr>
            <a:picLocks noGrp="1" noChangeAspect="1"/>
          </p:cNvPicPr>
          <p:nvPr isPhoto="1"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51435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spd="slow" advTm="5000">
    <p:split orient="vert"/>
  </p:transition>
  <p:timing>
    <p:tnLst>
      <p:par>
        <p:cTn id="1" dur="indefinite" restart="never" nodeType="tmRoot"/>
      </p:par>
    </p:tnLst>
  </p:timing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1985" name="1 Imagen" descr="e4-OQXo_noA-nfjIxDNqDkI-ifill_960x640Pont Alexandre III.jpg"/>
          <p:cNvPicPr>
            <a:picLocks noGrp="1" noChangeAspect="1"/>
          </p:cNvPicPr>
          <p:nvPr isPhoto="1"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53086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spd="slow" advTm="5000">
    <p:split orient="vert"/>
  </p:transition>
  <p:timing>
    <p:tnLst>
      <p:par>
        <p:cTn id="1" dur="indefinite" restart="never" nodeType="tmRoot"/>
      </p:par>
    </p:tnLst>
  </p:timing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2">
            <a:lumMod val="10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e4-OQXo_noA-Z79ecX9pmgM-ifill_960x640 Boulevard des Capucines Boulevard des Capucines.jpg"/>
          <p:cNvPicPr>
            <a:picLocks noGrp="1" noChangeAspect="1"/>
          </p:cNvPicPr>
          <p:nvPr isPhoto="1"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916238" y="0"/>
            <a:ext cx="4240212" cy="51435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3" name="2 Imagen" descr="e4-OQXo_noA-KYAS9e80nmI-ifill_960x640.jpg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219700" y="0"/>
            <a:ext cx="3429000" cy="51435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" name="3 Imagen" descr="jessie-vbYz6lWvwpY-ifill_960x640.jpg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53800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spd="slow" advTm="5000">
    <p:split orient="vert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35" presetClass="path" presetSubtype="0" accel="50000" decel="5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0 0 L -0.25 0 E" pathEditMode="relative" ptsTypes="">
                                      <p:cBhvr>
                                        <p:cTn id="6" dur="10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</p:childTnLst>
                                </p:cTn>
                              </p:par>
                              <p:par>
                                <p:cTn id="7" presetID="50" presetClass="entr" presetSubtype="0" decel="100000" fill="hold" nodeType="withEffect">
                                  <p:stCondLst>
                                    <p:cond delay="400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9" dur="5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+.3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5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1" dur="5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 nodeType="afterGroup">
                            <p:stCondLst>
                              <p:cond delay="10000"/>
                            </p:stCondLst>
                            <p:childTnLst>
                              <p:par>
                                <p:cTn id="13" presetID="10" presetClass="entr" presetSubtype="0" fill="hold" nodeType="afterEffect">
                                  <p:stCondLst>
                                    <p:cond delay="300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5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4033" name="1 Imagen" descr="e4-OQXo_noA-nYsi7kjolJ4-ifill_960x640École nationale supérieure des Beaux-Arts.jpg"/>
          <p:cNvPicPr>
            <a:picLocks noGrp="1" noChangeAspect="1"/>
          </p:cNvPicPr>
          <p:nvPr isPhoto="1"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51435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spd="slow" advTm="5000">
    <p:split orient="vert"/>
  </p:transition>
  <p:timing>
    <p:tnLst>
      <p:par>
        <p:cTn id="1" dur="indefinite" restart="never" nodeType="tmRoot"/>
      </p:par>
    </p:tnLst>
  </p:timing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5057" name="1 Imagen" descr="e4-OQXo_noA-OEgyOrKLAtU-ifill_960x640 The Luxembourg Gardens.jpg"/>
          <p:cNvPicPr>
            <a:picLocks noGrp="1" noChangeAspect="1"/>
          </p:cNvPicPr>
          <p:nvPr isPhoto="1"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51435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spd="slow" advTm="5000">
    <p:split orient="vert"/>
  </p:transition>
  <p:timing>
    <p:tnLst>
      <p:par>
        <p:cTn id="1" dur="indefinite" restart="never" nodeType="tmRoot"/>
      </p:par>
    </p:tnLst>
  </p:timing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6081" name="1 Imagen" descr="e4-OQXo_noA-PM4peNqLjWU-ifill_960x640The Statue of Liberty on Front de Seine.jpg"/>
          <p:cNvPicPr>
            <a:picLocks noGrp="1" noChangeAspect="1"/>
          </p:cNvPicPr>
          <p:nvPr isPhoto="1"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51435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spd="slow" advTm="5000">
    <p:split orient="vert"/>
  </p:transition>
  <p:timing>
    <p:tnLst>
      <p:par>
        <p:cTn id="1" dur="indefinite" restart="never" nodeType="tmRoot"/>
      </p:par>
    </p:tnLst>
  </p:timing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7105" name="1 Imagen" descr="e4-OQXo_noA-qVQjJ9moGsw-ifill_960x640.jpg"/>
          <p:cNvPicPr>
            <a:picLocks noGrp="1" noChangeAspect="1"/>
          </p:cNvPicPr>
          <p:nvPr isPhoto="1"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-92075"/>
            <a:ext cx="9144000" cy="52355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spd="slow" advTm="5000">
    <p:split orient="vert"/>
  </p:transition>
  <p:timing>
    <p:tnLst>
      <p:par>
        <p:cTn id="1" dur="indefinite" restart="never" nodeType="tmRoot"/>
      </p:par>
    </p:tnLst>
  </p:timing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8129" name="1 Imagen" descr="e4-OQXo_noA-Rw6mfNrLSOI-ifill_960x640 Pont Saint-Michel.jpg"/>
          <p:cNvPicPr>
            <a:picLocks noGrp="1" noChangeAspect="1"/>
          </p:cNvPicPr>
          <p:nvPr isPhoto="1"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52355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spd="slow" advTm="5000">
    <p:split orient="vert"/>
  </p:transition>
  <p:timing>
    <p:tnLst>
      <p:par>
        <p:cTn id="1" dur="indefinite" restart="never" nodeType="tmRoot"/>
      </p:par>
    </p:tnLst>
  </p:timing>
</p:sld>
</file>

<file path=ppt/slides/slide3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9153" name="1 Imagen" descr="e4-OQXo_noA-ViMKapuY5Pk-ifill_960x640 The cupola above the tearoom of Printemps store.jpg"/>
          <p:cNvPicPr>
            <a:picLocks noGrp="1" noChangeAspect="1"/>
          </p:cNvPicPr>
          <p:nvPr isPhoto="1"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51435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spd="slow" advTm="5000">
    <p:split orient="vert"/>
  </p:transition>
  <p:timing>
    <p:tnLst>
      <p:par>
        <p:cTn id="1" dur="indefinite" restart="never" nodeType="tmRoot"/>
      </p:par>
    </p:tnLst>
  </p:timing>
</p:sld>
</file>

<file path=ppt/slides/slide3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0177" name="1 Imagen" descr="e4-OQXo_noA-vTs93i6UprY-hd.jpg"/>
          <p:cNvPicPr>
            <a:picLocks noGrp="1" noChangeAspect="1"/>
          </p:cNvPicPr>
          <p:nvPr isPhoto="1"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51435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spd="slow" advTm="5000">
    <p:split orient="vert"/>
  </p:transition>
  <p:timing>
    <p:tnLst>
      <p:par>
        <p:cTn id="1" dur="indefinite" restart="never" nodeType="tmRoot"/>
      </p:par>
    </p:tnLst>
  </p:timing>
</p:sld>
</file>

<file path=ppt/slides/slide3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1201" name="1 Imagen" descr="e4-OQXo_noA-zhzZ9YxAnD0-ifill_960x640.jpg"/>
          <p:cNvPicPr>
            <a:picLocks noGrp="1" noChangeAspect="1"/>
          </p:cNvPicPr>
          <p:nvPr isPhoto="1"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51435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spd="slow" advTm="5000">
    <p:split orient="vert"/>
  </p:transition>
  <p:timing>
    <p:tnLst>
      <p:par>
        <p:cTn id="1" dur="indefinite" restart="never" nodeType="tmRoot"/>
      </p:par>
    </p:tnLst>
  </p:timing>
</p:sld>
</file>

<file path=ppt/slides/slide3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3498DB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100" name="Rectangle 4"/>
          <p:cNvSpPr>
            <a:spLocks noChangeArrowheads="1"/>
          </p:cNvSpPr>
          <p:nvPr/>
        </p:nvSpPr>
        <p:spPr bwMode="auto">
          <a:xfrm>
            <a:off x="0" y="1200150"/>
            <a:ext cx="9144000" cy="171450"/>
          </a:xfrm>
          <a:prstGeom prst="rect">
            <a:avLst/>
          </a:prstGeom>
          <a:solidFill>
            <a:schemeClr val="bg1"/>
          </a:solidFill>
          <a:ln w="19050">
            <a:solidFill>
              <a:srgbClr val="C0C0C0"/>
            </a:solidFill>
            <a:miter lim="800000"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es-ES">
              <a:solidFill>
                <a:srgbClr val="000000"/>
              </a:solidFill>
            </a:endParaRPr>
          </a:p>
        </p:txBody>
      </p:sp>
      <p:sp>
        <p:nvSpPr>
          <p:cNvPr id="4101" name="Rectangle 5"/>
          <p:cNvSpPr>
            <a:spLocks noChangeArrowheads="1"/>
          </p:cNvSpPr>
          <p:nvPr/>
        </p:nvSpPr>
        <p:spPr bwMode="auto">
          <a:xfrm>
            <a:off x="0" y="1371600"/>
            <a:ext cx="9144000" cy="3771900"/>
          </a:xfrm>
          <a:prstGeom prst="rect">
            <a:avLst/>
          </a:prstGeom>
          <a:solidFill>
            <a:srgbClr val="B6E8FC"/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pPr algn="ctr"/>
            <a:endParaRPr lang="es-ES">
              <a:solidFill>
                <a:srgbClr val="000000"/>
              </a:solidFill>
            </a:endParaRPr>
          </a:p>
        </p:txBody>
      </p:sp>
      <p:pic>
        <p:nvPicPr>
          <p:cNvPr id="4103" name="Picture 7" descr="logo_grande">
            <a:hlinkClick r:id="rId2"/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981200" y="1"/>
            <a:ext cx="4876800" cy="117157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4104" name="Text Box 8"/>
          <p:cNvSpPr txBox="1">
            <a:spLocks noChangeArrowheads="1"/>
          </p:cNvSpPr>
          <p:nvPr/>
        </p:nvSpPr>
        <p:spPr bwMode="auto">
          <a:xfrm>
            <a:off x="0" y="1428750"/>
            <a:ext cx="9144000" cy="236988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" sz="6000" b="1">
                <a:solidFill>
                  <a:srgbClr val="000000"/>
                </a:solidFill>
                <a:latin typeface="Kristen ITC" pitchFamily="66" charset="0"/>
              </a:rPr>
              <a:t>¿Te ha gustado?</a:t>
            </a:r>
            <a:r>
              <a:rPr lang="es-ES" sz="4800">
                <a:solidFill>
                  <a:srgbClr val="000000"/>
                </a:solidFill>
                <a:latin typeface="Kristen ITC" pitchFamily="66" charset="0"/>
              </a:rPr>
              <a:t> </a:t>
            </a:r>
            <a:br>
              <a:rPr lang="es-ES" sz="4800">
                <a:solidFill>
                  <a:srgbClr val="000000"/>
                </a:solidFill>
                <a:latin typeface="Kristen ITC" pitchFamily="66" charset="0"/>
              </a:rPr>
            </a:br>
            <a:r>
              <a:rPr lang="es-ES" sz="4400">
                <a:solidFill>
                  <a:srgbClr val="000000"/>
                </a:solidFill>
                <a:latin typeface="Kristen ITC" pitchFamily="66" charset="0"/>
              </a:rPr>
              <a:t>Puedes ver más entrando </a:t>
            </a:r>
            <a:br>
              <a:rPr lang="es-ES" sz="4400">
                <a:solidFill>
                  <a:srgbClr val="000000"/>
                </a:solidFill>
                <a:latin typeface="Kristen ITC" pitchFamily="66" charset="0"/>
              </a:rPr>
            </a:br>
            <a:r>
              <a:rPr lang="es-ES" sz="4400" b="1">
                <a:solidFill>
                  <a:srgbClr val="40F903"/>
                </a:solidFill>
                <a:latin typeface="Kristen ITC" pitchFamily="66" charset="0"/>
                <a:hlinkClick r:id="rId2"/>
              </a:rPr>
              <a:t>Aquí</a:t>
            </a:r>
            <a:endParaRPr lang="es-ES" sz="4400" b="1">
              <a:solidFill>
                <a:srgbClr val="40F903"/>
              </a:solidFill>
              <a:latin typeface="Kristen ITC" pitchFamily="66" charset="0"/>
            </a:endParaRPr>
          </a:p>
        </p:txBody>
      </p:sp>
      <p:sp>
        <p:nvSpPr>
          <p:cNvPr id="4107" name="Text Box 11"/>
          <p:cNvSpPr txBox="1">
            <a:spLocks noChangeArrowheads="1"/>
          </p:cNvSpPr>
          <p:nvPr/>
        </p:nvSpPr>
        <p:spPr bwMode="auto">
          <a:xfrm>
            <a:off x="1143000" y="3543300"/>
            <a:ext cx="2667000" cy="1892826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bg1"/>
                </a:solidFill>
              </a14:hiddenFill>
            </a:ext>
            <a:ext uri="{91240B29-F687-4F45-9708-019B960494DF}">
              <a14:hiddenLine xmlns:a14="http://schemas.microsoft.com/office/drawing/2010/main" w="19050">
                <a:solidFill>
                  <a:srgbClr val="34495E"/>
                </a:solidFill>
                <a:prstDash val="sysDot"/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_tradnl" b="1">
                <a:solidFill>
                  <a:srgbClr val="000000"/>
                </a:solidFill>
                <a:latin typeface="Kristen ITC" pitchFamily="66" charset="0"/>
              </a:rPr>
              <a:t>Además puedes recibir powerpoints en tu correo electrónico suscribiéndote aquí:</a:t>
            </a:r>
            <a:r>
              <a:rPr lang="es-ES_tradnl" b="1">
                <a:solidFill>
                  <a:srgbClr val="0066FF"/>
                </a:solidFill>
              </a:rPr>
              <a:t> </a:t>
            </a:r>
          </a:p>
          <a:p>
            <a:pPr>
              <a:spcBef>
                <a:spcPct val="50000"/>
              </a:spcBef>
            </a:pPr>
            <a:endParaRPr lang="es-ES" b="1">
              <a:solidFill>
                <a:srgbClr val="0066FF"/>
              </a:solidFill>
            </a:endParaRPr>
          </a:p>
        </p:txBody>
      </p:sp>
      <p:pic>
        <p:nvPicPr>
          <p:cNvPr id="4106" name="Picture 10" descr="email">
            <a:hlinkClick r:id="rId4"/>
          </p:cNvPr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638800" y="3143250"/>
            <a:ext cx="2362200" cy="177165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113" name="Picture 17" descr="flechas-8"/>
          <p:cNvPicPr>
            <a:picLocks noChangeAspect="1" noChangeArrowheads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038600" y="3657600"/>
            <a:ext cx="1219200" cy="74295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117" name="Picture 21" descr="facebook-icon">
            <a:hlinkClick r:id="rId7"/>
          </p:cNvPr>
          <p:cNvPicPr>
            <a:picLocks noChangeAspect="1" noChangeArrowheads="1"/>
          </p:cNvPicPr>
          <p:nvPr/>
        </p:nvPicPr>
        <p:blipFill>
          <a:blip r:embed="rId8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2228850"/>
            <a:ext cx="533400" cy="40005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118" name="Picture 22" descr="twitter-icon">
            <a:hlinkClick r:id="rId9"/>
          </p:cNvPr>
          <p:cNvPicPr>
            <a:picLocks noChangeAspect="1" noChangeArrowheads="1"/>
          </p:cNvPicPr>
          <p:nvPr/>
        </p:nvPicPr>
        <p:blipFill>
          <a:blip r:embed="rId10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2628900"/>
            <a:ext cx="533400" cy="40005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119" name="Picture 23" descr="Web-Google-plus-Metro-icon">
            <a:hlinkClick r:id="rId11"/>
          </p:cNvPr>
          <p:cNvPicPr>
            <a:picLocks noChangeAspect="1" noChangeArrowheads="1"/>
          </p:cNvPicPr>
          <p:nvPr/>
        </p:nvPicPr>
        <p:blipFill>
          <a:blip r:embed="rId1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3028950"/>
            <a:ext cx="533400" cy="40005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120" name="Picture 24" descr="vkontakte-256">
            <a:hlinkClick r:id="rId13"/>
          </p:cNvPr>
          <p:cNvPicPr>
            <a:picLocks noChangeAspect="1" noChangeArrowheads="1"/>
          </p:cNvPicPr>
          <p:nvPr/>
        </p:nvPicPr>
        <p:blipFill>
          <a:blip r:embed="rId1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3429000"/>
            <a:ext cx="533400" cy="40005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</p:cSld>
  <p:clrMapOvr>
    <a:masterClrMapping/>
  </p:clrMapOvr>
  <p:transition spd="slow">
    <p:fade thruBlk="1"/>
  </p:transition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France - Paris - Frank Sinatra .. 18 05 2015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Diseño predeterminado">
  <a:themeElements>
    <a:clrScheme name="Diseño predeterminado 13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FD9604"/>
      </a:hlink>
      <a:folHlink>
        <a:srgbClr val="FD9604"/>
      </a:folHlink>
    </a:clrScheme>
    <a:fontScheme name="Diseño predeterminado">
      <a:majorFont>
        <a:latin typeface="Arial"/>
        <a:ea typeface=""/>
        <a:cs typeface="Arial"/>
      </a:majorFont>
      <a:minorFont>
        <a:latin typeface="Arial"/>
        <a:ea typeface=""/>
        <a:cs typeface="Arial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>
    <a:extraClrScheme>
      <a:clrScheme name="Diseño predeterminado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FD9604"/>
        </a:hlink>
        <a:folHlink>
          <a:srgbClr val="FD9604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</a:theme>
</file>

<file path=docProps/app.xml><?xml version="1.0" encoding="utf-8"?>
<Properties xmlns="http://schemas.openxmlformats.org/officeDocument/2006/extended-properties" xmlns:vt="http://schemas.openxmlformats.org/officeDocument/2006/docPropsVTypes">
  <Template>France - Paris - Frank Sinatra .. 18 05 2015</Template>
  <TotalTime>5</TotalTime>
  <Words>33</Words>
  <Application>Microsoft Office PowerPoint</Application>
  <PresentationFormat>Presentación en pantalla (16:9)</PresentationFormat>
  <Paragraphs>10</Paragraphs>
  <Slides>39</Slides>
  <Notes>0</Notes>
  <HiddenSlides>0</HiddenSlides>
  <MMClips>0</MMClips>
  <ScaleCrop>false</ScaleCrop>
  <HeadingPairs>
    <vt:vector size="6" baseType="variant">
      <vt:variant>
        <vt:lpstr>Fuentes usadas</vt:lpstr>
      </vt:variant>
      <vt:variant>
        <vt:i4>3</vt:i4>
      </vt:variant>
      <vt:variant>
        <vt:lpstr>Tema</vt:lpstr>
      </vt:variant>
      <vt:variant>
        <vt:i4>2</vt:i4>
      </vt:variant>
      <vt:variant>
        <vt:lpstr>Títulos de diapositiva</vt:lpstr>
      </vt:variant>
      <vt:variant>
        <vt:i4>39</vt:i4>
      </vt:variant>
    </vt:vector>
  </HeadingPairs>
  <TitlesOfParts>
    <vt:vector size="44" baseType="lpstr">
      <vt:lpstr>Calibri</vt:lpstr>
      <vt:lpstr>Arial</vt:lpstr>
      <vt:lpstr>Aharoni</vt:lpstr>
      <vt:lpstr>France - Paris - Frank Sinatra .. 18 05 2015</vt:lpstr>
      <vt:lpstr>Diseño predeterminado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Presentación de PowerPoint</dc:title>
  <dc:creator>Jose Luis</dc:creator>
  <cp:lastModifiedBy>Jose Luis</cp:lastModifiedBy>
  <cp:revision>4</cp:revision>
  <dcterms:created xsi:type="dcterms:W3CDTF">2022-07-17T16:16:58Z</dcterms:created>
  <dcterms:modified xsi:type="dcterms:W3CDTF">2022-07-17T16:22:04Z</dcterms:modified>
</cp:coreProperties>
</file>