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13" r:id="rId4"/>
    <p:sldId id="307" r:id="rId5"/>
    <p:sldId id="318" r:id="rId6"/>
    <p:sldId id="315" r:id="rId7"/>
    <p:sldId id="310" r:id="rId8"/>
    <p:sldId id="262" r:id="rId9"/>
    <p:sldId id="263" r:id="rId10"/>
    <p:sldId id="264" r:id="rId11"/>
    <p:sldId id="314" r:id="rId12"/>
    <p:sldId id="316" r:id="rId13"/>
    <p:sldId id="308" r:id="rId14"/>
    <p:sldId id="266" r:id="rId15"/>
    <p:sldId id="320" r:id="rId16"/>
    <p:sldId id="317" r:id="rId17"/>
    <p:sldId id="321" r:id="rId18"/>
    <p:sldId id="269" r:id="rId19"/>
    <p:sldId id="270" r:id="rId20"/>
    <p:sldId id="274" r:id="rId21"/>
    <p:sldId id="276" r:id="rId22"/>
    <p:sldId id="278" r:id="rId23"/>
    <p:sldId id="279" r:id="rId24"/>
    <p:sldId id="280" r:id="rId25"/>
    <p:sldId id="281" r:id="rId26"/>
    <p:sldId id="282" r:id="rId27"/>
    <p:sldId id="287" r:id="rId28"/>
    <p:sldId id="288" r:id="rId29"/>
    <p:sldId id="289" r:id="rId30"/>
    <p:sldId id="290" r:id="rId31"/>
    <p:sldId id="319" r:id="rId32"/>
    <p:sldId id="291" r:id="rId33"/>
    <p:sldId id="292" r:id="rId34"/>
    <p:sldId id="293" r:id="rId35"/>
    <p:sldId id="294" r:id="rId36"/>
    <p:sldId id="295" r:id="rId37"/>
    <p:sldId id="299" r:id="rId38"/>
    <p:sldId id="300" r:id="rId39"/>
    <p:sldId id="303" r:id="rId40"/>
    <p:sldId id="322" r:id="rId41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j56+lcdjAZC9Gwowq8gWQ==" hashData="FEIadW8eQDIBaMZink0L5IQsp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>
        <p:scale>
          <a:sx n="62" d="100"/>
          <a:sy n="62" d="100"/>
        </p:scale>
        <p:origin x="-1206" y="-5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51854-90E0-449F-B9C1-BC6F409F032A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F42BF-FCCB-48B1-B6BA-ACC57CE062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5211439"/>
      </p:ext>
    </p:extLst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E608-8A0F-4109-AA8A-E543F3BE8A79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A16E-26B5-4FFA-9D59-3E7790C563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48969"/>
      </p:ext>
    </p:extLst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7134-2A39-46E8-BF4D-8EB4925C1333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A6A57-953E-4411-B119-DE63D78714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0551807"/>
      </p:ext>
    </p:extLst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C57A4-14D9-468E-98E9-5EAA66FB49FF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58738-4A45-40B9-B87C-2A7E0068D7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453844"/>
      </p:ext>
    </p:extLst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79120-5BD4-4782-8178-FFD448512D43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64BDE-B247-4018-8B27-49DC08080D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288121"/>
      </p:ext>
    </p:extLst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0B5EE-4D9D-4089-ABF8-7096661B75F6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399E7-12F5-415E-820D-0089C8E6EC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8212685"/>
      </p:ext>
    </p:extLst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1ABAA-DE77-4D93-A4E9-5DDB17A0A8F1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22C71-696B-4D69-9491-C2AC08A440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1355870"/>
      </p:ext>
    </p:extLst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DABE7-6005-4634-ADDB-896E0F8818BB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6064C-6F71-45F1-8FB7-F1C60F776E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1810336"/>
      </p:ext>
    </p:extLst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B0D6E-602A-4D45-8A44-DC9FBCF20680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A0A9C-D0C0-4B46-8B12-BC9AF6CC5D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8558967"/>
      </p:ext>
    </p:extLst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56462-6AF1-41F2-BCB5-EDCD2C0A70D5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3EB80-9D45-4DCD-9C56-4C5CDB0986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7614787"/>
      </p:ext>
    </p:extLst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F33C5-DE0B-4F0A-BFB2-C1E3E18BD5A1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9E312-8AE6-412F-AB2E-FC5AFD2010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5167979"/>
      </p:ext>
    </p:extLst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01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4A241B-A169-4C3E-8399-72C39BBE78B2}" type="datetimeFigureOut">
              <a:rPr lang="es-ES"/>
              <a:pPr>
                <a:defRPr/>
              </a:pPr>
              <a:t>10/01/2019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9D607A-7A1D-472B-A9C0-BE7152446E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e4-OQXo_noA-1sg7uCK1e4k-ifill_960x640 Quai Georges Pompidou &amp; Pont-Neuf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402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489572" y="1150660"/>
            <a:ext cx="4426212" cy="12926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I  </a:t>
            </a:r>
            <a:r>
              <a:rPr lang="es-ES" sz="5400" dirty="0" err="1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love</a:t>
            </a:r>
            <a:r>
              <a:rPr lang="es-ES" sz="5400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  Par</a:t>
            </a:r>
            <a:r>
              <a:rPr lang="es-ES" sz="6000" b="1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í</a:t>
            </a:r>
            <a:r>
              <a:rPr lang="es-ES" sz="5400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s</a:t>
            </a:r>
            <a:endParaRPr lang="es-ES" sz="5400" dirty="0">
              <a:solidFill>
                <a:schemeClr val="bg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709457" y="3435846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FRANK SINATRA</a:t>
            </a:r>
            <a:endParaRPr lang="es-ES" dirty="0">
              <a:solidFill>
                <a:schemeClr val="bg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8000">
    <p:zoom/>
    <p:sndAc>
      <p:stSnd loop="1">
        <p:snd r:embed="rId2" name="00_I Love Paris    Frank Sinatra_desconocido.wavw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 Imagen" descr="e4-OQXo_noA-AFt9CfBc6WE-ifill_960x640 The Rise of Spring, Sainte-Trinité, Pari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 descr="ijmuiden-the-netherland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-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Imagen" descr="e4-OQXo_noA-GEDp6BpFm0s-ifill_960x640 Trocadér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4875213"/>
            <a:ext cx="1962150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 err="1">
                <a:solidFill>
                  <a:schemeClr val="bg2">
                    <a:lumMod val="25000"/>
                  </a:schemeClr>
                </a:solidFill>
                <a:latin typeface="+mj-lt"/>
                <a:cs typeface="+mn-cs"/>
              </a:rPr>
              <a:t>Trocadero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e4-OQXo_noA-Et_myPkK0_I-ifill_960x640 La Madeleine, Pari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Imagen" descr="e4-OQXo_noA-5w-3g_iE1jQ-ifill_960x640 Pont de l'Archevêché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 descr="e4-OQXo_noA-7J-zSKhzbZc-ifill_960x640Salon Georges Bertran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 Imagen" descr="e4-OQXo_noA-12FZbJYLKdQ-ifill_960x640Île de la Cité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 descr="e4-OQXo_noA-5M-prR7kBWg-ifill_960x640 The Arc de Triomphe du Carrousel, the Louvre Palac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 Imagen" descr="e4-OQXo_noA-5PFI4yivOdQ-ifill_960x640 Musée Rod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172450" y="4732338"/>
            <a:ext cx="9715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 err="1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Musée</a:t>
            </a:r>
            <a:r>
              <a:rPr lang="es-ES" sz="1000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sz="1000" dirty="0" err="1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Rodin</a:t>
            </a:r>
            <a:endParaRPr lang="es-ES" sz="1000" dirty="0">
              <a:solidFill>
                <a:schemeClr val="bg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 descr="e4-OQXo_noA-XUurHIKDq4A-ifill_960x640 Pont Alexandre II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3850" y="4875213"/>
            <a:ext cx="1784350" cy="247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Pont Alexandre III</a:t>
            </a:r>
            <a:endParaRPr lang="es-ES" sz="1000" dirty="0">
              <a:solidFill>
                <a:schemeClr val="tx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 descr="e4-OQXo_noA-BFEz57q8KKM-ifill_960x640Salle des fêt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 Imagen" descr="e4-OQXo_noA-CLrueDPCya8-ifill_960x640Pont au Chang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482980772_7059ea5826_m [800x600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596900"/>
            <a:ext cx="9324975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e4-OQXo_noA-vahT9KTQ2DI-h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07975"/>
            <a:ext cx="9324975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 Imagen" descr="e4-OQXo_noA-eQkcbReI_cQ-ifill_960x640 Arc de Triomph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 descr="e4-OQXo_noA-BH-TRC3X4Os-ifill_960x640Seine, Quai de la Rapé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 Imagen" descr="e4-OQXo_noA-dFzwAvdTpUo-ifill_960x640 Pont-Neuf &amp; la Conciergeri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Imagen" descr="e4-OQXo_noA-Ebt5c_JS2aQ-ifill_960x640 Palais Bourbon &amp; le pont de la Concord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Imagen" descr="e4-OQXo_noA-fwIOFRZB5Xs-ifill_960x640 Musée d'Orsa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740650" y="4875213"/>
            <a:ext cx="1349375" cy="2778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 err="1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Musée</a:t>
            </a:r>
            <a:r>
              <a:rPr lang="es-ES" sz="1200" dirty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 d´ Orsay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 descr="e4-OQXo_noA-ggCqg6xMbsU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1 Imagen" descr="e4-OQXo_noA-Gxj8u2KtFFo-ifill_960x640 Pont des Art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 descr="e4-OQXo_noA-JagPyBtQOik-ifill_960x640Gare de Lyo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 descr="e4-OQXo_noA-JAVdeeoJWao-hd invalid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596188" y="4732338"/>
            <a:ext cx="1116012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Les Invalides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e4-OQXo_noA-JBQSi2FdIEA-hd place dauph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 descr="e4-OQXo_noA-KAk7gFqmyLk-ifill_960x640 Stravinsky Founta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Imagen" descr="e4-OQXo_noA-LyTr2dHmbZ8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 descr="e4-OQXo_noA-MHEEOD8avVI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e4-OQXo_noA-MU0-Wkvb9h4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Imagen" descr="e4-OQXo_noA-nfjIxDNqDkI-ifill_960x640Pont Alexandre II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-OQXo_noA-Z79ecX9pmgM-ifill_960x640 Boulevard des Capucines Boulevard des Capucin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0"/>
            <a:ext cx="424021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4-OQXo_noA-KYAS9e80nmI-ifill_960x64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0"/>
            <a:ext cx="3429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jessie-vbYz6lWvwpY-ifill_960x64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1 Imagen" descr="e4-OQXo_noA-nYsi7kjolJ4-ifill_960x640École nationale supérieure des Beaux-Art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Imagen" descr="e4-OQXo_noA-OEgyOrKLAtU-ifill_960x640 The Luxembourg Garden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1 Imagen" descr="e4-OQXo_noA-PM4peNqLjWU-ifill_960x640The Statue of Liberty on Front de Sein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 descr="e4-OQXo_noA-qVQjJ9moGsw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1 Imagen" descr="e4-OQXo_noA-Rw6mfNrLSOI-ifill_960x640 Pont Saint-Miche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1 Imagen" descr="e4-OQXo_noA-ViMKapuY5Pk-ifill_960x640 The cupola above the tearoom of Printemps stor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Imagen" descr="e4-OQXo_noA-vTs93i6UprY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Imagen" descr="e4-OQXo_noA-zhzZ9YxAnD0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27088" y="915988"/>
            <a:ext cx="208280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jagadir@</a:t>
            </a: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 live.com</a:t>
            </a:r>
            <a:endParaRPr lang="es-ES" dirty="0">
              <a:solidFill>
                <a:schemeClr val="bg2">
                  <a:lumMod val="2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- Frank Sinatra .. 18 05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- Frank Sinatra .. 18 05 2015</Template>
  <TotalTime>3</TotalTime>
  <Words>36</Words>
  <Application>Microsoft Office PowerPoint</Application>
  <PresentationFormat>Presentación en pantalla (16:9)</PresentationFormat>
  <Paragraphs>11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Calibri</vt:lpstr>
      <vt:lpstr>Arial</vt:lpstr>
      <vt:lpstr>Aharoni</vt:lpstr>
      <vt:lpstr>France - Paris - Frank Sinatra .. 18 05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2019-01-10T17:43:23Z</dcterms:created>
  <dcterms:modified xsi:type="dcterms:W3CDTF">2019-01-10T17:47:19Z</dcterms:modified>
</cp:coreProperties>
</file>