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9"/>
  </p:notesMasterIdLst>
  <p:sldIdLst>
    <p:sldId id="308" r:id="rId3"/>
    <p:sldId id="287" r:id="rId4"/>
    <p:sldId id="271" r:id="rId5"/>
    <p:sldId id="257" r:id="rId6"/>
    <p:sldId id="267" r:id="rId7"/>
    <p:sldId id="296" r:id="rId8"/>
    <p:sldId id="291" r:id="rId9"/>
    <p:sldId id="272" r:id="rId10"/>
    <p:sldId id="258" r:id="rId11"/>
    <p:sldId id="283" r:id="rId12"/>
    <p:sldId id="297" r:id="rId13"/>
    <p:sldId id="276" r:id="rId14"/>
    <p:sldId id="275" r:id="rId15"/>
    <p:sldId id="302" r:id="rId16"/>
    <p:sldId id="303" r:id="rId17"/>
    <p:sldId id="262" r:id="rId18"/>
    <p:sldId id="304" r:id="rId19"/>
    <p:sldId id="260" r:id="rId20"/>
    <p:sldId id="264" r:id="rId21"/>
    <p:sldId id="313" r:id="rId22"/>
    <p:sldId id="312" r:id="rId23"/>
    <p:sldId id="265" r:id="rId24"/>
    <p:sldId id="298" r:id="rId25"/>
    <p:sldId id="269" r:id="rId26"/>
    <p:sldId id="268" r:id="rId27"/>
    <p:sldId id="261" r:id="rId28"/>
    <p:sldId id="305" r:id="rId29"/>
    <p:sldId id="289" r:id="rId30"/>
    <p:sldId id="263" r:id="rId31"/>
    <p:sldId id="307" r:id="rId32"/>
    <p:sldId id="306" r:id="rId33"/>
    <p:sldId id="295" r:id="rId34"/>
    <p:sldId id="281" r:id="rId35"/>
    <p:sldId id="293" r:id="rId36"/>
    <p:sldId id="285" r:id="rId37"/>
    <p:sldId id="299" r:id="rId38"/>
    <p:sldId id="270" r:id="rId39"/>
    <p:sldId id="309" r:id="rId40"/>
    <p:sldId id="282" r:id="rId41"/>
    <p:sldId id="259" r:id="rId42"/>
    <p:sldId id="288" r:id="rId43"/>
    <p:sldId id="300" r:id="rId44"/>
    <p:sldId id="301" r:id="rId45"/>
    <p:sldId id="277" r:id="rId46"/>
    <p:sldId id="284" r:id="rId47"/>
    <p:sldId id="314" r:id="rId48"/>
  </p:sldIdLst>
  <p:sldSz cx="9144000" cy="5715000" type="screen16x10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Rgd6mS6Qwsyzsd47FtNVA==" hashData="Bel8AUl99uIdaGy9Amcaf+16R+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8" autoAdjust="0"/>
    <p:restoredTop sz="94624" autoAdjust="0"/>
  </p:normalViewPr>
  <p:slideViewPr>
    <p:cSldViewPr>
      <p:cViewPr varScale="1">
        <p:scale>
          <a:sx n="89" d="100"/>
          <a:sy n="89" d="100"/>
        </p:scale>
        <p:origin x="-456" y="-9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7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A3F5464-825E-43DA-814C-440EC6B13EA4}" type="datetimeFigureOut">
              <a:rPr lang="es-CL"/>
              <a:pPr>
                <a:defRPr/>
              </a:pPr>
              <a:t>31-10-2021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CL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6680F68-12D1-4F51-8201-F494C8104EA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189170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1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97B9BB-4AAD-472B-97EF-DEBCB59384BB}" type="slidenum">
              <a:rPr lang="es-C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s-C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51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031E3E-56F7-4E1E-BA51-01DB62D219C5}" type="slidenum">
              <a:rPr lang="es-C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s-C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61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15ADD85-D585-456B-8C44-515359412F4D}" type="slidenum">
              <a:rPr lang="es-C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s-C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71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A61FDCC-5FEB-4D83-AF80-057738D5B662}" type="slidenum">
              <a:rPr lang="es-C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63525-CA6E-4BE4-AA06-4189E263F364}" type="datetimeFigureOut">
              <a:rPr lang="es-CL"/>
              <a:pPr>
                <a:defRPr/>
              </a:pPr>
              <a:t>31-10-2021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53EE1-1972-4656-A087-C321CB33731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71396149"/>
      </p:ext>
    </p:extLst>
  </p:cSld>
  <p:clrMapOvr>
    <a:masterClrMapping/>
  </p:clrMapOvr>
  <p:transition spd="slow" advTm="7000">
    <p:pull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9A6C2-9C7F-440B-A70A-A5B7F2B2A4C5}" type="datetimeFigureOut">
              <a:rPr lang="es-CL"/>
              <a:pPr>
                <a:defRPr/>
              </a:pPr>
              <a:t>31-10-2021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6488C-6584-4F14-A90D-9855C038453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38415001"/>
      </p:ext>
    </p:extLst>
  </p:cSld>
  <p:clrMapOvr>
    <a:masterClrMapping/>
  </p:clrMapOvr>
  <p:transition spd="slow" advTm="7000">
    <p:pull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669C4-4CB8-4150-917F-2AD237D49147}" type="datetimeFigureOut">
              <a:rPr lang="es-CL"/>
              <a:pPr>
                <a:defRPr/>
              </a:pPr>
              <a:t>31-10-2021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D99C6-1F41-4E61-8F4D-006A1EA4F1C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67236219"/>
      </p:ext>
    </p:extLst>
  </p:cSld>
  <p:clrMapOvr>
    <a:masterClrMapping/>
  </p:clrMapOvr>
  <p:transition spd="slow" advTm="7000">
    <p:pull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3A6C4-7774-4A12-9D5D-FF396076E5F5}" type="datetimeFigureOut">
              <a:rPr lang="es-CL"/>
              <a:pPr>
                <a:defRPr/>
              </a:pPr>
              <a:t>31-10-2021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3D9FC-73FE-44BF-9577-FA40B6FD5E0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50431260"/>
      </p:ext>
    </p:extLst>
  </p:cSld>
  <p:clrMapOvr>
    <a:masterClrMapping/>
  </p:clrMapOvr>
  <p:transition spd="slow" advTm="7000">
    <p:pull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BED20-33BD-4319-A41A-5CA52005D406}" type="datetimeFigureOut">
              <a:rPr lang="es-CL"/>
              <a:pPr>
                <a:defRPr/>
              </a:pPr>
              <a:t>31-10-2021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4BBA3-BD00-467D-AEE0-FE7DB4992D98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913600"/>
      </p:ext>
    </p:extLst>
  </p:cSld>
  <p:clrMapOvr>
    <a:masterClrMapping/>
  </p:clrMapOvr>
  <p:transition spd="slow" advTm="7000">
    <p:pull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05AD2-CC68-4BBF-8FD2-9511455DA9A8}" type="datetimeFigureOut">
              <a:rPr lang="es-CL"/>
              <a:pPr>
                <a:defRPr/>
              </a:pPr>
              <a:t>31-10-2021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A089F-FFF9-4203-A8B0-D896A982641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88072145"/>
      </p:ext>
    </p:extLst>
  </p:cSld>
  <p:clrMapOvr>
    <a:masterClrMapping/>
  </p:clrMapOvr>
  <p:transition spd="slow" advTm="7000">
    <p:pull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75296-AAE9-4F97-8689-8E49583712A7}" type="datetimeFigureOut">
              <a:rPr lang="es-CL"/>
              <a:pPr>
                <a:defRPr/>
              </a:pPr>
              <a:t>31-10-2021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2C0DD-183F-41DC-8350-83D2FC44F64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9389707"/>
      </p:ext>
    </p:extLst>
  </p:cSld>
  <p:clrMapOvr>
    <a:masterClrMapping/>
  </p:clrMapOvr>
  <p:transition spd="slow" advTm="7000">
    <p:pull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6D726-176F-400C-A546-EF9D73D0D9F2}" type="datetimeFigureOut">
              <a:rPr lang="es-CL"/>
              <a:pPr>
                <a:defRPr/>
              </a:pPr>
              <a:t>31-10-2021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0BC11-28B7-400D-B3FD-E1F62C98B22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69362055"/>
      </p:ext>
    </p:extLst>
  </p:cSld>
  <p:clrMapOvr>
    <a:masterClrMapping/>
  </p:clrMapOvr>
  <p:transition spd="slow" advTm="7000">
    <p:pull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FB313-DFAE-45E0-BE6B-D56AA1CDE3B4}" type="datetimeFigureOut">
              <a:rPr lang="es-CL"/>
              <a:pPr>
                <a:defRPr/>
              </a:pPr>
              <a:t>31-10-2021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7D97B-C506-4D38-A7CA-65BFF25BE21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74494212"/>
      </p:ext>
    </p:extLst>
  </p:cSld>
  <p:clrMapOvr>
    <a:masterClrMapping/>
  </p:clrMapOvr>
  <p:transition spd="slow" advTm="7000">
    <p:pull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11CDD-9028-4155-B766-B51B3FB15FBD}" type="datetimeFigureOut">
              <a:rPr lang="es-CL"/>
              <a:pPr>
                <a:defRPr/>
              </a:pPr>
              <a:t>31-10-2021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2812C-50BF-40CF-A271-C4984682A92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18341248"/>
      </p:ext>
    </p:extLst>
  </p:cSld>
  <p:clrMapOvr>
    <a:masterClrMapping/>
  </p:clrMapOvr>
  <p:transition spd="slow" advTm="7000">
    <p:pull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33948-79D1-413F-822B-80A476D55B4F}" type="datetimeFigureOut">
              <a:rPr lang="es-CL"/>
              <a:pPr>
                <a:defRPr/>
              </a:pPr>
              <a:t>31-10-2021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1CA8A-A60A-45E6-B9B6-CB05EAE47CF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41739755"/>
      </p:ext>
    </p:extLst>
  </p:cSld>
  <p:clrMapOvr>
    <a:masterClrMapping/>
  </p:clrMapOvr>
  <p:transition spd="slow" advTm="7000">
    <p:pull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638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F10A184-5A58-4FA5-AD34-01FAE15BF63E}" type="datetimeFigureOut">
              <a:rPr lang="es-CL"/>
              <a:pPr>
                <a:defRPr/>
              </a:pPr>
              <a:t>31-10-2021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B40AF8-0DF6-4A10-93F5-D90D499BA34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pull dir="r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8 Imagen" descr="Diapositiva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pull dir="ru"/>
    <p:sndAc>
      <p:stSnd loop="1">
        <p:snd r:embed="rId2" name="sound007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7000">
    <p:pull dir="r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e - Hôtel Danieli - Venise .. 29 04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Italie - Hôtel Danieli - Venise .. 29 04 2015</Template>
  <TotalTime>0</TotalTime>
  <Words>20</Words>
  <Application>Microsoft Office PowerPoint</Application>
  <PresentationFormat>Presentación en pantalla (16:10)</PresentationFormat>
  <Paragraphs>6</Paragraphs>
  <Slides>46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0" baseType="lpstr">
      <vt:lpstr>Arial</vt:lpstr>
      <vt:lpstr>Calibri</vt:lpstr>
      <vt:lpstr>Italie - Hôtel Danieli - Venise .. 29 04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2021-10-31T10:13:16Z</dcterms:created>
  <dcterms:modified xsi:type="dcterms:W3CDTF">2021-10-31T10:16:13Z</dcterms:modified>
</cp:coreProperties>
</file>