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3" r:id="rId35"/>
    <p:sldId id="291" r:id="rId36"/>
    <p:sldId id="292" r:id="rId37"/>
    <p:sldId id="302" r:id="rId38"/>
    <p:sldId id="301" r:id="rId39"/>
    <p:sldId id="300" r:id="rId40"/>
    <p:sldId id="305" r:id="rId41"/>
    <p:sldId id="306" r:id="rId42"/>
    <p:sldId id="294" r:id="rId43"/>
    <p:sldId id="289" r:id="rId44"/>
    <p:sldId id="307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ZByt/xPO773exPWSC1G8Q==" hashData="AEXwfKAT9KHbAarJljo/EMXYp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8" autoAdjust="0"/>
    <p:restoredTop sz="94578" autoAdjust="0"/>
  </p:normalViewPr>
  <p:slideViewPr>
    <p:cSldViewPr>
      <p:cViewPr>
        <p:scale>
          <a:sx n="77" d="100"/>
          <a:sy n="77" d="100"/>
        </p:scale>
        <p:origin x="-786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53C2F-5439-4DED-AAAF-D40D7DC1ED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829998"/>
      </p:ext>
    </p:extLst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94DEB-259D-440F-BC0F-25E097C2F9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348876"/>
      </p:ext>
    </p:extLst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95D32-04C4-4577-8346-CAFCFFFF7C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434383"/>
      </p:ext>
    </p:extLst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C6E6E-044E-4129-939F-6C872B055D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99101"/>
      </p:ext>
    </p:extLst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90641-ABF8-42E1-8F8E-4102D24824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67387"/>
      </p:ext>
    </p:extLst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15D70-F7AB-4B55-9F5B-2D42C30696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510116"/>
      </p:ext>
    </p:extLst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CFBB9-86B7-4D72-A121-9E8334AB61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407226"/>
      </p:ext>
    </p:extLst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C40EA-FD31-4759-AC38-E2E530D694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884164"/>
      </p:ext>
    </p:extLst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5BF7B-6C02-4D13-BBD8-38A5B43B8A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265080"/>
      </p:ext>
    </p:extLst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AF523-383B-4306-B170-B6F4300E93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345831"/>
      </p:ext>
    </p:extLst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1A601-1DF5-417F-B008-3561243ADF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22958"/>
      </p:ext>
    </p:extLst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489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3EDBA6A-785F-40C0-BE72-6EBDA9030C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lick here to join nidokidos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733550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866775" y="-819472"/>
            <a:ext cx="7410450" cy="1855515"/>
          </a:xfrm>
          <a:prstGeom prst="rect">
            <a:avLst/>
          </a:prstGeom>
        </p:spPr>
        <p:txBody>
          <a:bodyPr wrap="none" fromWordArt="1">
            <a:prstTxWarp prst="textWave4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endParaRPr lang="es-ES" sz="3600" i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1"/>
              </a:solidFill>
              <a:effectLst>
                <a:prstShdw prst="shdw13" dist="53882" dir="13500000">
                  <a:srgbClr val="808080">
                    <a:alpha val="50000"/>
                  </a:srgbClr>
                </a:prstShdw>
              </a:effectLst>
              <a:latin typeface="Arial Black"/>
            </a:endParaRPr>
          </a:p>
          <a:p>
            <a:pPr algn="ctr"/>
            <a:r>
              <a:rPr lang="es-ES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prstShdw prst="shdw13" dist="53882" dir="13500000">
                    <a:srgbClr val="808080">
                      <a:alpha val="50000"/>
                    </a:srgbClr>
                  </a:prstShdw>
                </a:effectLst>
                <a:latin typeface="Arial Black"/>
              </a:rPr>
              <a:t>Hermosos restaurantes del mundo</a:t>
            </a:r>
            <a:endParaRPr lang="es-ES" sz="3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1"/>
              </a:solidFill>
              <a:effectLst>
                <a:prstShdw prst="shdw13" dist="53882" dir="13500000">
                  <a:srgbClr val="808080">
                    <a:alpha val="50000"/>
                  </a:srgbClr>
                </a:prstShdw>
              </a:effectLst>
              <a:latin typeface="Arial Black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765925" y="1066800"/>
            <a:ext cx="88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>
                <a:solidFill>
                  <a:srgbClr val="FFFFCC"/>
                </a:solidFill>
              </a:rPr>
              <a:t>By: JT</a:t>
            </a:r>
          </a:p>
        </p:txBody>
      </p:sp>
      <p:sp>
        <p:nvSpPr>
          <p:cNvPr id="3083" name="WordArt 11"/>
          <p:cNvSpPr>
            <a:spLocks noChangeArrowheads="1" noChangeShapeType="1" noTextEdit="1"/>
          </p:cNvSpPr>
          <p:nvPr/>
        </p:nvSpPr>
        <p:spPr bwMode="auto">
          <a:xfrm>
            <a:off x="1066800" y="1125538"/>
            <a:ext cx="2319338" cy="322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CC"/>
                </a:solidFill>
                <a:effectLst>
                  <a:prstShdw prst="shdw13" dist="53882" dir="13500000">
                    <a:srgbClr val="808080">
                      <a:alpha val="50000"/>
                    </a:srgbClr>
                  </a:prstShdw>
                </a:effectLst>
                <a:latin typeface="Arial Black"/>
              </a:rPr>
              <a:t>Photos</a:t>
            </a:r>
            <a:r>
              <a:rPr lang="es-ES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CC"/>
                </a:solidFill>
                <a:effectLst>
                  <a:prstShdw prst="shdw13" dist="53882" dir="13500000">
                    <a:srgbClr val="808080">
                      <a:alpha val="50000"/>
                    </a:srgbClr>
                  </a:prstShdw>
                </a:effectLst>
                <a:latin typeface="Arial Black"/>
              </a:rPr>
              <a:t>: Internet</a:t>
            </a:r>
          </a:p>
        </p:txBody>
      </p:sp>
      <p:pic>
        <p:nvPicPr>
          <p:cNvPr id="3084" name="03 0329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3 03 Aquarella(1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19200"/>
            <a:ext cx="76200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4"/>
                </p:tgtEl>
              </p:cMediaNode>
            </p:audio>
          </p:childTnLst>
        </p:cTn>
      </p:par>
    </p:tnLst>
    <p:bldLst>
      <p:bldP spid="3078" grpId="0" animBg="1"/>
      <p:bldP spid="3079" grpId="0"/>
      <p:bldP spid="308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33438"/>
            <a:ext cx="92392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33438"/>
            <a:ext cx="92392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33438"/>
            <a:ext cx="92392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bright="4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1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-6350"/>
            <a:ext cx="56673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Picture1------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Picture1-------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Picture1--------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Picture1-----------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Picture1------------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075"/>
            <a:ext cx="9144000" cy="667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SC_0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Click here to join nidokidos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23925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7"/>
          <p:cNvSpPr txBox="1">
            <a:spLocks noChangeArrowheads="1"/>
          </p:cNvSpPr>
          <p:nvPr/>
        </p:nvSpPr>
        <p:spPr bwMode="auto">
          <a:xfrm>
            <a:off x="898525" y="5599113"/>
            <a:ext cx="1047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The End</a:t>
            </a:r>
          </a:p>
        </p:txBody>
      </p:sp>
      <p:sp>
        <p:nvSpPr>
          <p:cNvPr id="35848" name="WordArt 8" descr="Picture1-----"/>
          <p:cNvSpPr>
            <a:spLocks noChangeArrowheads="1" noChangeShapeType="1" noTextEdit="1"/>
          </p:cNvSpPr>
          <p:nvPr/>
        </p:nvSpPr>
        <p:spPr bwMode="auto">
          <a:xfrm>
            <a:off x="2590800" y="5486400"/>
            <a:ext cx="4572000" cy="12192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i="1" kern="10" spc="-1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The End</a:t>
            </a:r>
          </a:p>
        </p:txBody>
      </p:sp>
      <p:sp>
        <p:nvSpPr>
          <p:cNvPr id="44037" name="Text Box 9"/>
          <p:cNvSpPr txBox="1">
            <a:spLocks noChangeArrowheads="1"/>
          </p:cNvSpPr>
          <p:nvPr/>
        </p:nvSpPr>
        <p:spPr bwMode="auto">
          <a:xfrm>
            <a:off x="593725" y="5827713"/>
            <a:ext cx="170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God Bless You</a:t>
            </a:r>
          </a:p>
        </p:txBody>
      </p:sp>
      <p:sp>
        <p:nvSpPr>
          <p:cNvPr id="35850" name="WordArt 10" descr="Picture1-----"/>
          <p:cNvSpPr>
            <a:spLocks noChangeArrowheads="1" noChangeShapeType="1" noTextEdit="1"/>
          </p:cNvSpPr>
          <p:nvPr/>
        </p:nvSpPr>
        <p:spPr bwMode="auto">
          <a:xfrm>
            <a:off x="2895600" y="5410200"/>
            <a:ext cx="44196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-36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God Bless You</a:t>
            </a:r>
          </a:p>
        </p:txBody>
      </p:sp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0" animBg="1"/>
      <p:bldP spid="35848" grpId="1" animBg="1"/>
      <p:bldP spid="3585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rld - Beautiful Restaurants .. 21 05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- Beautiful Restaurants .. 21 05 2020</Template>
  <TotalTime>5</TotalTime>
  <Words>36</Words>
  <Application>Microsoft Office PowerPoint</Application>
  <PresentationFormat>Presentación en pantalla (4:3)</PresentationFormat>
  <Paragraphs>10</Paragraphs>
  <Slides>43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7" baseType="lpstr">
      <vt:lpstr>Arial</vt:lpstr>
      <vt:lpstr>Calibri</vt:lpstr>
      <vt:lpstr>World - Beautiful Restaurants .. 21 05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2020-06-10T13:26:21Z</dcterms:created>
  <dcterms:modified xsi:type="dcterms:W3CDTF">2020-06-10T13:32:19Z</dcterms:modified>
</cp:coreProperties>
</file>