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7" r:id="rId3"/>
    <p:sldId id="289" r:id="rId4"/>
    <p:sldId id="261" r:id="rId5"/>
    <p:sldId id="265" r:id="rId6"/>
    <p:sldId id="270" r:id="rId7"/>
    <p:sldId id="275" r:id="rId8"/>
    <p:sldId id="290" r:id="rId9"/>
    <p:sldId id="283" r:id="rId10"/>
    <p:sldId id="287" r:id="rId11"/>
    <p:sldId id="291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rYQamcn0laJI4Eki7YNdg" hashData="8KRPbt9tgRxsrwLrE3Z1iZyrke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BCE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C066FA1-B0F9-45EF-866D-290802CD57A9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  <a:endParaRPr lang="en-US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B14168A-76D3-4591-A480-CD284D8E91F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0CE0B-D191-483E-A4F5-56B3AC28D67C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A9A61-B6A6-4812-9260-0832908F30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4C4E7-1589-4AFC-850B-E3B7058CE5AB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303DD-910C-4743-BB8E-C464184F454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75CA5-1BCC-4AA4-85F2-D0D4315F1670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4CECC-D5E6-43FD-A56A-7FA11D6235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AC4A0-DA25-48A6-8312-57E58B789C6B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C4EB6-03B6-4C90-8B18-D1291E648C7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B118A-22CF-4988-A8C8-D97EFE6648D9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8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ED9C0-EC31-4A52-AAF6-D0DAD931A7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24010-98C8-460D-AD83-03BA21EF30DA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4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61713-3942-4E87-B836-554D205A119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EE1B3-70AE-4FF4-AC74-4E281AF8A504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43FCB-AE9B-4A01-BA3D-91E9D3BC6C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CF3F1-F79C-41E6-92C4-54A9F2B9863F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4B137-D8F0-408E-B06E-A1B2446597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81ECA-13F9-4FE9-90D7-86CD378864AC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CA2C0-90C6-473E-AD7B-EA465EC9B9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B99BB-E157-4D48-860F-9FEC62A5A234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3A27D-2BB7-45A9-AE1A-FA5C7878AF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4F38-C957-48F9-98F1-F1C1EEDEB98E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5F3A1-CB6E-4DB4-96D0-92B82F54D1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ubstituent titl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stilul de titlu Coordonator</a:t>
            </a:r>
            <a:endParaRPr lang="en-US" smtClean="0"/>
          </a:p>
        </p:txBody>
      </p:sp>
      <p:sp>
        <p:nvSpPr>
          <p:cNvPr id="1027" name="Substituent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smtClean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10E00C9-4933-4650-8ABC-BF6539A80F44}" type="datetimeFigureOut">
              <a:rPr lang="en-US"/>
              <a:pPr>
                <a:defRPr/>
              </a:pPr>
              <a:t>8/20/2019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F748ECF-1164-4311-95B5-E82C50C9A5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4338" name="Picture 2" descr="C:\Documents and Settings\Elena Zanescu\My Documents\My Pictures\tITLU PLAJE\Imagine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1844675"/>
            <a:ext cx="46085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  <p:sndAc>
      <p:stSnd loop="1">
        <p:snd r:embed="rId2" name="plaj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4338" name="Picture 2" descr="C:\Documents and Settings\Elena Zanescu\My Documents\My Pictures\tITLU PLAJE\Imagine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844675"/>
            <a:ext cx="46085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50825" y="188913"/>
            <a:ext cx="8642350" cy="63373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7" grpId="0" animBg="1"/>
      <p:bldP spid="7" grpId="1" animBg="1"/>
      <p:bldP spid="7" grpId="2" animBg="1"/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xit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CasetăText 3"/>
          <p:cNvSpPr txBox="1">
            <a:spLocks noChangeArrowheads="1"/>
          </p:cNvSpPr>
          <p:nvPr/>
        </p:nvSpPr>
        <p:spPr bwMode="auto">
          <a:xfrm>
            <a:off x="1258888" y="836613"/>
            <a:ext cx="2520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>
                <a:solidFill>
                  <a:srgbClr val="9ABCE6"/>
                </a:solidFill>
                <a:latin typeface="Times New Roman" pitchFamily="18" charset="0"/>
                <a:cs typeface="Times New Roman" pitchFamily="18" charset="0"/>
              </a:rPr>
              <a:t>Bonne journée!</a:t>
            </a:r>
          </a:p>
        </p:txBody>
      </p:sp>
      <p:sp>
        <p:nvSpPr>
          <p:cNvPr id="5" name="CasetăText 4"/>
          <p:cNvSpPr txBox="1"/>
          <p:nvPr/>
        </p:nvSpPr>
        <p:spPr>
          <a:xfrm>
            <a:off x="7740650" y="4365625"/>
            <a:ext cx="8636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Helen</a:t>
            </a:r>
          </a:p>
        </p:txBody>
      </p:sp>
      <p:sp>
        <p:nvSpPr>
          <p:cNvPr id="6" name="CasetăText 5"/>
          <p:cNvSpPr txBox="1"/>
          <p:nvPr/>
        </p:nvSpPr>
        <p:spPr>
          <a:xfrm>
            <a:off x="395288" y="6237288"/>
            <a:ext cx="2089150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200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Images du web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6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6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" grpId="0" animBg="1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ux-paysages-des-plages-hele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beaux-paysages-des-plages-helen</Template>
  <TotalTime>3</TotalTime>
  <Words>23</Words>
  <Application>Microsoft Office PowerPoint</Application>
  <PresentationFormat>Presentación en pantalla (4:3)</PresentationFormat>
  <Paragraphs>5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Calibri</vt:lpstr>
      <vt:lpstr>Times New Roman</vt:lpstr>
      <vt:lpstr>Arial Rounded MT Bold</vt:lpstr>
      <vt:lpstr>beaux-paysages-des-plages-helen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2019-08-20T10:30:44Z</dcterms:created>
  <dcterms:modified xsi:type="dcterms:W3CDTF">2019-08-20T10:34:30Z</dcterms:modified>
</cp:coreProperties>
</file>