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0uvQoCDnKLfoHJa9leqMA==" hashData="J+ZpddSClR9y4/oCFj1aSkyfC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91" autoAdjust="0"/>
    <p:restoredTop sz="94625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endParaRPr lang="en-GB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471B9FE1-DBB8-4BF8-8086-609DC162246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77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54E7AF-C4F3-4B50-B34D-DDC51182ABBE}" type="slidenum">
              <a:rPr lang="en-GB"/>
              <a:pPr/>
              <a:t>1</a:t>
            </a:fld>
            <a:endParaRPr lang="en-GB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034B30C0-6B29-4CB9-9A86-F825526BBDE7}" type="slidenum">
              <a:rPr lang="en-GB" sz="1200"/>
              <a:pPr algn="r">
                <a:lnSpc>
                  <a:spcPct val="100000"/>
                </a:lnSpc>
              </a:pPr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7369BC-C2F6-49C4-B3B0-534AABF75651}" type="slidenum">
              <a:rPr lang="en-GB"/>
              <a:pPr/>
              <a:t>2</a:t>
            </a:fld>
            <a:endParaRPr lang="en-GB"/>
          </a:p>
        </p:txBody>
      </p:sp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9BA5B69B-6BCD-4D02-9247-CAB89F80BB75}" type="slidenum">
              <a:rPr lang="en-GB" sz="1200"/>
              <a:pPr algn="r">
                <a:lnSpc>
                  <a:spcPct val="100000"/>
                </a:lnSpc>
              </a:pPr>
              <a:t>2</a:t>
            </a:fld>
            <a:endParaRPr lang="en-GB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0126D9-27A4-4D17-A43B-B8881111973B}" type="slidenum">
              <a:rPr lang="en-GB"/>
              <a:pPr/>
              <a:t>3</a:t>
            </a:fld>
            <a:endParaRPr lang="en-GB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34F5E2E-98E5-4D9A-BBB1-A75CC657812E}" type="slidenum">
              <a:rPr lang="en-GB" sz="1200"/>
              <a:pPr algn="r">
                <a:lnSpc>
                  <a:spcPct val="100000"/>
                </a:lnSpc>
              </a:pPr>
              <a:t>3</a:t>
            </a:fld>
            <a:endParaRPr lang="en-GB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28449B-4B01-45BC-8705-8B9AAE825137}" type="slidenum">
              <a:rPr lang="en-GB"/>
              <a:pPr/>
              <a:t>4</a:t>
            </a:fld>
            <a:endParaRPr lang="en-GB"/>
          </a:p>
        </p:txBody>
      </p:sp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2081688-9744-47ED-873F-D0FC94B69F6D}" type="slidenum">
              <a:rPr lang="en-GB" sz="1200"/>
              <a:pPr algn="r">
                <a:lnSpc>
                  <a:spcPct val="100000"/>
                </a:lnSpc>
              </a:pPr>
              <a:t>4</a:t>
            </a:fld>
            <a:endParaRPr lang="en-GB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8F7599-7E2F-4F12-B103-3CE65B575561}" type="slidenum">
              <a:rPr lang="en-GB"/>
              <a:pPr/>
              <a:t>5</a:t>
            </a:fld>
            <a:endParaRPr lang="en-GB"/>
          </a:p>
        </p:txBody>
      </p:sp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01552555-DA8F-4ADC-8170-AE120AFEEA9B}" type="slidenum">
              <a:rPr lang="en-GB" sz="1200"/>
              <a:pPr algn="r">
                <a:lnSpc>
                  <a:spcPct val="100000"/>
                </a:lnSpc>
              </a:pPr>
              <a:t>5</a:t>
            </a:fld>
            <a:endParaRPr lang="en-GB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1FC357-D931-4F47-8DD2-7D153B801C3D}" type="slidenum">
              <a:rPr lang="en-GB"/>
              <a:pPr/>
              <a:t>6</a:t>
            </a:fld>
            <a:endParaRPr lang="en-GB"/>
          </a:p>
        </p:txBody>
      </p:sp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82936820-97B0-48A0-BD93-78BAD2A0066C}" type="slidenum">
              <a:rPr lang="en-GB" sz="1200"/>
              <a:pPr algn="r">
                <a:lnSpc>
                  <a:spcPct val="100000"/>
                </a:lnSpc>
              </a:pPr>
              <a:t>6</a:t>
            </a:fld>
            <a:endParaRPr lang="en-GB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603DDC-5BEC-4178-A44A-85E5A6C3168D}" type="slidenum">
              <a:rPr lang="en-GB"/>
              <a:pPr/>
              <a:t>7</a:t>
            </a:fld>
            <a:endParaRPr lang="en-GB"/>
          </a:p>
        </p:txBody>
      </p:sp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29B2EB8C-70C1-4617-8C9A-8C09F3FD491A}" type="slidenum">
              <a:rPr lang="en-GB" sz="1200"/>
              <a:pPr algn="r">
                <a:lnSpc>
                  <a:spcPct val="100000"/>
                </a:lnSpc>
              </a:pPr>
              <a:t>7</a:t>
            </a:fld>
            <a:endParaRPr lang="en-GB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687F75-EAE0-44D9-A3DC-0117F3AFBF26}" type="slidenum">
              <a:rPr lang="en-GB"/>
              <a:pPr/>
              <a:t>8</a:t>
            </a:fld>
            <a:endParaRPr lang="en-GB"/>
          </a:p>
        </p:txBody>
      </p:sp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9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33875BF2-0F6D-4F46-AECC-84785675B1D0}" type="slidenum">
              <a:rPr lang="en-GB" sz="1200"/>
              <a:pPr algn="r">
                <a:lnSpc>
                  <a:spcPct val="100000"/>
                </a:lnSpc>
              </a:pPr>
              <a:t>8</a:t>
            </a:fld>
            <a:endParaRPr lang="en-GB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728E6C3-055B-4317-A707-F24F00B9D2C1}" type="slidenum">
              <a:rPr lang="en-GB"/>
              <a:pPr/>
              <a:t>9</a:t>
            </a:fld>
            <a:endParaRPr lang="en-GB"/>
          </a:p>
        </p:txBody>
      </p:sp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30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11AAE25F-9DA8-47EF-A705-AD838050F1E6}" type="slidenum">
              <a:rPr lang="en-GB" sz="1200"/>
              <a:pPr algn="r">
                <a:lnSpc>
                  <a:spcPct val="100000"/>
                </a:lnSpc>
              </a:pPr>
              <a:t>9</a:t>
            </a:fld>
            <a:endParaRPr lang="en-GB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FA9DB2B-983D-4A46-9531-9556200026EB}" type="slidenum">
              <a:rPr lang="en-GB"/>
              <a:pPr/>
              <a:t>10</a:t>
            </a:fld>
            <a:endParaRPr lang="en-GB"/>
          </a:p>
        </p:txBody>
      </p:sp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5FF85EB4-77B3-4654-97D8-D8E4B2613F66}" type="slidenum">
              <a:rPr lang="en-GB" sz="1200"/>
              <a:pPr algn="r">
                <a:lnSpc>
                  <a:spcPct val="100000"/>
                </a:lnSpc>
              </a:pPr>
              <a:t>10</a:t>
            </a:fld>
            <a:endParaRPr lang="en-GB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83AB60A-D8DE-48E6-9777-328379C5763A}" type="slidenum">
              <a:rPr lang="en-GB"/>
              <a:pPr/>
              <a:t>11</a:t>
            </a:fld>
            <a:endParaRPr lang="en-GB"/>
          </a:p>
        </p:txBody>
      </p:sp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50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4E53B68-85FD-481C-B8D0-563A395B9693}" type="slidenum">
              <a:rPr lang="en-GB" sz="1200"/>
              <a:pPr algn="r">
                <a:lnSpc>
                  <a:spcPct val="100000"/>
                </a:lnSpc>
              </a:pPr>
              <a:t>11</a:t>
            </a:fld>
            <a:endParaRPr lang="en-GB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2FADC4-5A72-44B5-B28B-02F4DB4E5976}" type="slidenum">
              <a:rPr lang="en-GB"/>
              <a:pPr/>
              <a:t>12</a:t>
            </a:fld>
            <a:endParaRPr lang="en-GB"/>
          </a:p>
        </p:txBody>
      </p:sp>
      <p:sp>
        <p:nvSpPr>
          <p:cNvPr id="4608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60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FB4B9643-B0D6-4745-B920-85817C6CE347}" type="slidenum">
              <a:rPr lang="en-GB" sz="1200"/>
              <a:pPr algn="r">
                <a:lnSpc>
                  <a:spcPct val="100000"/>
                </a:lnSpc>
              </a:pPr>
              <a:t>12</a:t>
            </a:fld>
            <a:endParaRPr lang="en-GB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3095A3-42B5-4F14-9A3B-227F3323FCB9}" type="slidenum">
              <a:rPr lang="en-GB"/>
              <a:pPr/>
              <a:t>13</a:t>
            </a:fld>
            <a:endParaRPr lang="en-GB"/>
          </a:p>
        </p:txBody>
      </p:sp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6613D5B6-08EC-44F1-A2B6-C9E61CFC1F0C}" type="slidenum">
              <a:rPr lang="en-GB" sz="1200"/>
              <a:pPr algn="r">
                <a:lnSpc>
                  <a:spcPct val="100000"/>
                </a:lnSpc>
              </a:pPr>
              <a:t>13</a:t>
            </a:fld>
            <a:endParaRPr lang="en-GB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E30D52-9F01-477B-A761-6A25BADC9B92}" type="slidenum">
              <a:rPr lang="en-GB"/>
              <a:pPr/>
              <a:t>14</a:t>
            </a:fld>
            <a:endParaRPr lang="en-GB"/>
          </a:p>
        </p:txBody>
      </p:sp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21478A5F-CD8D-429D-B968-64D67ABE3C6A}" type="slidenum">
              <a:rPr lang="en-GB" sz="1200"/>
              <a:pPr algn="r">
                <a:lnSpc>
                  <a:spcPct val="100000"/>
                </a:lnSpc>
              </a:pPr>
              <a:t>14</a:t>
            </a:fld>
            <a:endParaRPr lang="en-GB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DB76E4-372F-4B36-BEB7-B54585216182}" type="slidenum">
              <a:rPr lang="en-GB"/>
              <a:pPr/>
              <a:t>15</a:t>
            </a:fld>
            <a:endParaRPr lang="en-GB"/>
          </a:p>
        </p:txBody>
      </p:sp>
      <p:sp>
        <p:nvSpPr>
          <p:cNvPr id="491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711BF16-AA30-4E12-87B3-B562718FA4A6}" type="slidenum">
              <a:rPr lang="en-GB" sz="1200"/>
              <a:pPr algn="r">
                <a:lnSpc>
                  <a:spcPct val="100000"/>
                </a:lnSpc>
              </a:pPr>
              <a:t>15</a:t>
            </a:fld>
            <a:endParaRPr lang="en-GB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00DD71-1AD9-4DFD-8278-02CE71D50D8C}" type="slidenum">
              <a:rPr lang="en-GB"/>
              <a:pPr/>
              <a:t>16</a:t>
            </a:fld>
            <a:endParaRPr lang="en-GB"/>
          </a:p>
        </p:txBody>
      </p:sp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01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1DC4BD87-E015-4E6A-9F34-DC5D993A9D5E}" type="slidenum">
              <a:rPr lang="en-GB" sz="1200"/>
              <a:pPr algn="r">
                <a:lnSpc>
                  <a:spcPct val="100000"/>
                </a:lnSpc>
              </a:pPr>
              <a:t>16</a:t>
            </a:fld>
            <a:endParaRPr lang="en-GB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8C27C36-3B99-4DF1-BB80-2C7F66EBC5F9}" type="slidenum">
              <a:rPr lang="en-GB"/>
              <a:pPr/>
              <a:t>17</a:t>
            </a:fld>
            <a:endParaRPr lang="en-GB"/>
          </a:p>
        </p:txBody>
      </p:sp>
      <p:sp>
        <p:nvSpPr>
          <p:cNvPr id="5120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0BF72C98-D4A0-431C-9D00-2C3FB9FA7056}" type="slidenum">
              <a:rPr lang="en-GB" sz="1200"/>
              <a:pPr algn="r">
                <a:lnSpc>
                  <a:spcPct val="100000"/>
                </a:lnSpc>
              </a:pPr>
              <a:t>17</a:t>
            </a:fld>
            <a:endParaRPr lang="en-GB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2B9C6E-89D2-4E94-A09E-E896310459F2}" type="slidenum">
              <a:rPr lang="en-GB"/>
              <a:pPr/>
              <a:t>18</a:t>
            </a:fld>
            <a:endParaRPr lang="en-GB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22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5A8C2793-194A-44C6-BE74-0F6A27C3EEBD}" type="slidenum">
              <a:rPr lang="en-GB" sz="1200"/>
              <a:pPr algn="r">
                <a:lnSpc>
                  <a:spcPct val="100000"/>
                </a:lnSpc>
              </a:pPr>
              <a:t>18</a:t>
            </a:fld>
            <a:endParaRPr lang="en-GB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C27134-6101-4EC5-A284-D8288B207C4E}" type="slidenum">
              <a:rPr lang="en-GB"/>
              <a:pPr/>
              <a:t>19</a:t>
            </a:fld>
            <a:endParaRPr lang="en-GB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32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F804393B-B237-43F1-8E50-568B52107688}" type="slidenum">
              <a:rPr lang="en-GB" sz="1200"/>
              <a:pPr algn="r">
                <a:lnSpc>
                  <a:spcPct val="100000"/>
                </a:lnSpc>
              </a:pPr>
              <a:t>19</a:t>
            </a:fld>
            <a:endParaRPr lang="en-GB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D9AD12-9AE7-417B-BA5B-C371E213472C}" type="slidenum">
              <a:rPr lang="en-GB"/>
              <a:pPr/>
              <a:t>20</a:t>
            </a:fld>
            <a:endParaRPr lang="en-GB"/>
          </a:p>
        </p:txBody>
      </p:sp>
      <p:sp>
        <p:nvSpPr>
          <p:cNvPr id="5427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2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DC089974-8E69-49D5-8BF7-3302F6066D40}" type="slidenum">
              <a:rPr lang="en-GB" sz="1200"/>
              <a:pPr algn="r">
                <a:lnSpc>
                  <a:spcPct val="100000"/>
                </a:lnSpc>
              </a:pPr>
              <a:t>20</a:t>
            </a:fld>
            <a:endParaRPr lang="en-GB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F6F64C-90F1-40A9-B439-14A42C352AAA}" type="slidenum">
              <a:rPr lang="en-GB"/>
              <a:pPr/>
              <a:t>21</a:t>
            </a:fld>
            <a:endParaRPr lang="en-GB"/>
          </a:p>
        </p:txBody>
      </p:sp>
      <p:sp>
        <p:nvSpPr>
          <p:cNvPr id="552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2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D07BC73C-621E-40F5-9089-4B8A08556F89}" type="slidenum">
              <a:rPr lang="en-GB" sz="1200"/>
              <a:pPr algn="r">
                <a:lnSpc>
                  <a:spcPct val="100000"/>
                </a:lnSpc>
              </a:pPr>
              <a:t>21</a:t>
            </a:fld>
            <a:endParaRPr lang="en-GB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0F3FC6-E255-4F62-AD71-E02553B3FE66}" type="slidenum">
              <a:rPr lang="en-GB"/>
              <a:pPr/>
              <a:t>22</a:t>
            </a:fld>
            <a:endParaRPr lang="en-GB"/>
          </a:p>
        </p:txBody>
      </p:sp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576D9C0-8185-41E0-8E4C-AFD9A4A45E4F}" type="slidenum">
              <a:rPr lang="en-GB" sz="1200"/>
              <a:pPr algn="r">
                <a:lnSpc>
                  <a:spcPct val="100000"/>
                </a:lnSpc>
              </a:pPr>
              <a:t>22</a:t>
            </a:fld>
            <a:endParaRPr lang="en-GB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51A95E-741E-424B-94CD-2D19F5DBE669}" type="slidenum">
              <a:rPr lang="en-GB"/>
              <a:pPr/>
              <a:t>23</a:t>
            </a:fld>
            <a:endParaRPr lang="en-GB"/>
          </a:p>
        </p:txBody>
      </p:sp>
      <p:sp>
        <p:nvSpPr>
          <p:cNvPr id="5734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5146FC92-DC47-48D8-9B60-61BF6CA3867A}" type="slidenum">
              <a:rPr lang="en-GB" sz="1200"/>
              <a:pPr algn="r">
                <a:lnSpc>
                  <a:spcPct val="100000"/>
                </a:lnSpc>
              </a:pPr>
              <a:t>23</a:t>
            </a:fld>
            <a:endParaRPr lang="en-GB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BA72AE0-F309-4D0F-A6A0-AEB3CF84F1B4}" type="slidenum">
              <a:rPr lang="en-GB"/>
              <a:pPr/>
              <a:t>24</a:t>
            </a:fld>
            <a:endParaRPr lang="en-GB"/>
          </a:p>
        </p:txBody>
      </p:sp>
      <p:sp>
        <p:nvSpPr>
          <p:cNvPr id="5836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83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FED35CCA-61AE-4715-AB93-93C8A3053AB7}" type="slidenum">
              <a:rPr lang="en-GB" sz="1200"/>
              <a:pPr algn="r">
                <a:lnSpc>
                  <a:spcPct val="100000"/>
                </a:lnSpc>
              </a:pPr>
              <a:t>24</a:t>
            </a:fld>
            <a:endParaRPr lang="en-GB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559B442-8230-4787-9C2C-BEEF5133CC1F}" type="slidenum">
              <a:rPr lang="en-GB"/>
              <a:pPr/>
              <a:t>25</a:t>
            </a:fld>
            <a:endParaRPr lang="en-GB"/>
          </a:p>
        </p:txBody>
      </p:sp>
      <p:sp>
        <p:nvSpPr>
          <p:cNvPr id="593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7A68AD30-55CA-45B8-A688-D330399DEB01}" type="slidenum">
              <a:rPr lang="en-GB" sz="1200"/>
              <a:pPr algn="r">
                <a:lnSpc>
                  <a:spcPct val="100000"/>
                </a:lnSpc>
              </a:pPr>
              <a:t>25</a:t>
            </a:fld>
            <a:endParaRPr lang="en-GB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0230CF-F798-4336-BBF9-F36A0A97EFAA}" type="slidenum">
              <a:rPr lang="en-GB"/>
              <a:pPr/>
              <a:t>26</a:t>
            </a:fld>
            <a:endParaRPr lang="en-GB"/>
          </a:p>
        </p:txBody>
      </p:sp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344BD2EF-DD2B-4552-99C1-27EA563D0CEE}" type="slidenum">
              <a:rPr lang="en-GB" sz="1200"/>
              <a:pPr algn="r">
                <a:lnSpc>
                  <a:spcPct val="100000"/>
                </a:lnSpc>
              </a:pPr>
              <a:t>26</a:t>
            </a:fld>
            <a:endParaRPr lang="en-GB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D11244-007C-4539-B00D-88805D777E2D}" type="slidenum">
              <a:rPr lang="en-GB"/>
              <a:pPr/>
              <a:t>27</a:t>
            </a:fld>
            <a:endParaRPr lang="en-GB"/>
          </a:p>
        </p:txBody>
      </p:sp>
      <p:sp>
        <p:nvSpPr>
          <p:cNvPr id="614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AFE3AF93-F2D7-4CD5-8635-E4F2EF50E4B1}" type="slidenum">
              <a:rPr lang="en-GB" sz="1200"/>
              <a:pPr algn="r">
                <a:lnSpc>
                  <a:spcPct val="100000"/>
                </a:lnSpc>
              </a:pPr>
              <a:t>27</a:t>
            </a:fld>
            <a:endParaRPr lang="en-GB" sz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598D4C-D456-4BDA-AC39-C03D0B698DCD}" type="slidenum">
              <a:rPr lang="en-GB"/>
              <a:pPr/>
              <a:t>28</a:t>
            </a:fld>
            <a:endParaRPr lang="en-GB"/>
          </a:p>
        </p:txBody>
      </p:sp>
      <p:sp>
        <p:nvSpPr>
          <p:cNvPr id="624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C2461E2C-9657-49BF-B4A4-F85BBA1EE24B}" type="slidenum">
              <a:rPr lang="en-GB" sz="1200"/>
              <a:pPr algn="r">
                <a:lnSpc>
                  <a:spcPct val="100000"/>
                </a:lnSpc>
              </a:pPr>
              <a:t>28</a:t>
            </a:fld>
            <a:endParaRPr lang="en-GB" sz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EC2E67-3745-4186-A650-6699A2521DB1}" type="slidenum">
              <a:rPr lang="en-GB"/>
              <a:pPr/>
              <a:t>29</a:t>
            </a:fld>
            <a:endParaRPr lang="en-GB"/>
          </a:p>
        </p:txBody>
      </p:sp>
      <p:sp>
        <p:nvSpPr>
          <p:cNvPr id="634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90DEB953-8481-4C4F-B892-74331CDEFA96}" type="slidenum">
              <a:rPr lang="en-GB" sz="1200"/>
              <a:pPr algn="r">
                <a:lnSpc>
                  <a:spcPct val="100000"/>
                </a:lnSpc>
              </a:pPr>
              <a:t>29</a:t>
            </a:fld>
            <a:endParaRPr lang="en-GB" sz="12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EF6767-E10C-4570-B21B-E448207BE9ED}" type="slidenum">
              <a:rPr lang="en-GB"/>
              <a:pPr/>
              <a:t>30</a:t>
            </a:fld>
            <a:endParaRPr lang="en-GB"/>
          </a:p>
        </p:txBody>
      </p:sp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8C5AE4C8-9E80-4EA3-AC69-75B9F9139944}" type="slidenum">
              <a:rPr lang="en-GB" sz="1200"/>
              <a:pPr algn="r">
                <a:lnSpc>
                  <a:spcPct val="100000"/>
                </a:lnSpc>
              </a:pPr>
              <a:t>30</a:t>
            </a:fld>
            <a:endParaRPr lang="en-GB" sz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3A2A089-A961-4DCD-8FE8-87E7EF8AA48A}" type="slidenum">
              <a:rPr lang="en-GB"/>
              <a:pPr/>
              <a:t>31</a:t>
            </a:fld>
            <a:endParaRPr lang="en-GB"/>
          </a:p>
        </p:txBody>
      </p:sp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r">
              <a:lnSpc>
                <a:spcPct val="100000"/>
              </a:lnSpc>
            </a:pPr>
            <a:fld id="{CC120B56-6DA8-4466-850E-EF74EBC82D73}" type="slidenum">
              <a:rPr lang="en-GB" sz="1200"/>
              <a:pPr algn="r">
                <a:lnSpc>
                  <a:spcPct val="100000"/>
                </a:lnSpc>
              </a:pPr>
              <a:t>31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F4A38F1-2F4F-47E1-A9E9-3D6EEA9178F0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179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8A6790D-1B47-42A6-BD61-989C01A93840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78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6B53ADA-B647-4C43-A490-201286FD662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86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408C4F7-1EF9-4807-B64A-929AE7ABEF1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9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F6B41FD-E2EA-44EC-A55E-119AA508837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8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C06817F-A432-40C0-9382-D47619BEEA73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1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A9AC2E4-7B9B-47B7-854C-E1D4D4B0685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614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18EE8E8-A4E0-4805-B0F7-B1E87C2C8E75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248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4CA1F37-1680-4049-9FB7-F8972041F66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4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D3B4349-35A5-4344-8B9D-BDF1551DAD8D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021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49933E8-7E57-417D-A0E4-B28FE34548E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26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8013" cy="4524375"/>
          </a:xfrm>
        </p:spPr>
        <p:txBody>
          <a:bodyPr/>
          <a:lstStyle/>
          <a:p>
            <a:r>
              <a:rPr lang="es-ES" smtClean="0"/>
              <a:t>Haga clic en el icono para agregar una tabla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DA804DC0-8F1B-43E3-A541-6067A27608D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11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760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fld id="{96651443-09B7-404B-BE4A-5D39133EF121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宋体" charset="-122"/>
        </a:defRPr>
      </a:lvl9pPr>
    </p:titleStyle>
    <p:bodyStyle>
      <a:lvl1pPr marL="341313" indent="-341313" algn="l" defTabSz="449263" rtl="0" eaLnBrk="1" fontAlgn="base" hangingPunct="1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1" fontAlgn="base" hangingPunct="1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9600" cy="1435100"/>
          </a:xfrm>
          <a:ln/>
        </p:spPr>
        <p:txBody>
          <a:bodyPr lIns="91440" tIns="45720" rIns="91440" bIns="45720"/>
          <a:lstStyle/>
          <a:p>
            <a:endParaRPr lang="fr-FR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649913" y="6237288"/>
            <a:ext cx="23542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Clr>
                <a:srgbClr val="FFFFFF"/>
              </a:buClr>
            </a:pPr>
            <a:r>
              <a:rPr lang="en-GB" sz="1200">
                <a:solidFill>
                  <a:srgbClr val="FFFFFF"/>
                </a:solidFill>
              </a:rPr>
              <a:t>http://www.trekearth.com/gallery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77863" y="2500313"/>
            <a:ext cx="3182772" cy="64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Clr>
                <a:srgbClr val="FFFFFF"/>
              </a:buClr>
              <a:buFont typeface="Cataneo BT" pitchFamily="64" charset="0"/>
              <a:buNone/>
            </a:pPr>
            <a:r>
              <a:rPr lang="en-GB" sz="3600" dirty="0" err="1">
                <a:solidFill>
                  <a:srgbClr val="FFFFFF"/>
                </a:solidFill>
                <a:latin typeface="Cataneo BT" pitchFamily="64" charset="0"/>
              </a:rPr>
              <a:t>H</a:t>
            </a:r>
            <a:r>
              <a:rPr lang="en-GB" sz="3600" dirty="0" err="1" smtClean="0">
                <a:solidFill>
                  <a:srgbClr val="FFFFFF"/>
                </a:solidFill>
                <a:latin typeface="Cataneo BT" pitchFamily="64" charset="0"/>
              </a:rPr>
              <a:t>ermoso</a:t>
            </a:r>
            <a:r>
              <a:rPr lang="en-GB" sz="3600" dirty="0" smtClean="0">
                <a:solidFill>
                  <a:srgbClr val="FFFFFF"/>
                </a:solidFill>
                <a:latin typeface="Cataneo BT" pitchFamily="64" charset="0"/>
              </a:rPr>
              <a:t> </a:t>
            </a:r>
            <a:r>
              <a:rPr lang="en-GB" sz="3600" dirty="0">
                <a:solidFill>
                  <a:srgbClr val="FFFFFF"/>
                </a:solidFill>
                <a:latin typeface="Cataneo BT" pitchFamily="64" charset="0"/>
              </a:rPr>
              <a:t>Tibet</a:t>
            </a:r>
          </a:p>
        </p:txBody>
      </p:sp>
    </p:spTree>
  </p:cSld>
  <p:clrMapOvr>
    <a:masterClrMapping/>
  </p:clrMapOvr>
  <p:transition spd="slow" advTm="7168">
    <p:sndAc>
      <p:stSnd loop="1">
        <p:snd r:embed="rId3" name="yidance1-fif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7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0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48712" cy="689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32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390525"/>
            <a:ext cx="4171950" cy="646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3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97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604250" cy="689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9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27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3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188"/>
            <a:ext cx="9144000" cy="624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22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7021513" y="5589588"/>
            <a:ext cx="671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Clr>
                <a:srgbClr val="FFFFFF"/>
              </a:buClr>
            </a:pPr>
            <a:r>
              <a:rPr lang="en-GB" sz="2400" b="1">
                <a:solidFill>
                  <a:srgbClr val="FFFFFF"/>
                </a:solidFill>
              </a:rPr>
              <a:t>FIN</a:t>
            </a:r>
          </a:p>
        </p:txBody>
      </p:sp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791395121410723165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14791395121410723165</Template>
  <TotalTime>3</TotalTime>
  <Words>84</Words>
  <Application>Microsoft Office PowerPoint</Application>
  <PresentationFormat>Presentación en pantalla (4:3)</PresentationFormat>
  <Paragraphs>67</Paragraphs>
  <Slides>32</Slides>
  <Notes>31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Times New Roman</vt:lpstr>
      <vt:lpstr>Arial</vt:lpstr>
      <vt:lpstr>宋体</vt:lpstr>
      <vt:lpstr>华文楷体</vt:lpstr>
      <vt:lpstr>Cataneo BT</vt:lpstr>
      <vt:lpstr>Trebuchet MS</vt:lpstr>
      <vt:lpstr>14791395121410723165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2020-04-19T09:03:53Z</dcterms:created>
  <dcterms:modified xsi:type="dcterms:W3CDTF">2020-04-19T09:07:00Z</dcterms:modified>
</cp:coreProperties>
</file>