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316" r:id="rId38"/>
    <p:sldId id="317" r:id="rId39"/>
    <p:sldId id="318" r:id="rId40"/>
    <p:sldId id="321" r:id="rId41"/>
    <p:sldId id="323" r:id="rId42"/>
    <p:sldId id="324" r:id="rId43"/>
    <p:sldId id="325" r:id="rId44"/>
    <p:sldId id="326" r:id="rId45"/>
    <p:sldId id="322" r:id="rId46"/>
    <p:sldId id="327" r:id="rId47"/>
    <p:sldId id="328" r:id="rId48"/>
    <p:sldId id="329" r:id="rId49"/>
    <p:sldId id="294" r:id="rId50"/>
    <p:sldId id="295" r:id="rId51"/>
    <p:sldId id="296" r:id="rId52"/>
    <p:sldId id="298" r:id="rId53"/>
    <p:sldId id="299" r:id="rId54"/>
    <p:sldId id="300" r:id="rId55"/>
    <p:sldId id="301" r:id="rId56"/>
    <p:sldId id="302" r:id="rId57"/>
    <p:sldId id="303" r:id="rId58"/>
    <p:sldId id="304" r:id="rId59"/>
    <p:sldId id="305" r:id="rId60"/>
    <p:sldId id="306" r:id="rId61"/>
    <p:sldId id="308" r:id="rId62"/>
    <p:sldId id="310" r:id="rId63"/>
    <p:sldId id="311" r:id="rId64"/>
    <p:sldId id="312" r:id="rId65"/>
    <p:sldId id="320" r:id="rId66"/>
    <p:sldId id="330" r:id="rId67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zZxWk88S16Z9puL8V+FjQ" hashData="KMonq9bhGRZJqFlTRWBVjWiIv1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2" d="100"/>
        <a:sy n="32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673F6-C861-44C2-BF05-A8535120774D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D24C0-0B2C-4F4C-8D11-E03245DC2DF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847817706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E7FE1-2275-4162-9F1F-51C51583C16C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2ACB3-79D0-459E-918C-BCBC56627BC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340670052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BFDAF-3012-495A-8831-B8F7CCFD0A08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0C5CC-407D-43E6-A885-92E10F2DE05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4292338935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6388D-FA56-4311-B32A-5AF986432DF4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4FFDF-1CD6-42CE-94C6-F5EF0B4315C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681312321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59110-492F-4DF8-92E7-E5BD884EFAAF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F3672-226D-4BC8-B00F-A2725E47EE5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3267146472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FE9AF-CAC3-4A0E-BD37-850416E29496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8DC22-F427-4D07-A61F-ADC1FF7C058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1266306623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7B443-4B85-4A58-9CFC-060828D23094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A2931-1E86-4010-8CE9-E7668E3C7F7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46566414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6F2A1-6685-4C71-BF2E-D0A9E8CBDDF7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4ED46-F226-4195-B3C5-82980ED5B65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799863886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EA4CB-D2FE-47DC-AC1E-161C3C76F2E0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34BF7-11CD-4C9E-B705-DF2259CD192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551661323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EF981-36EA-4B9A-A4B8-C9878303F9E5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53184-B486-4130-8881-C7BAB91F228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941458376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394FC-B01C-4D88-873C-B24E1CD7E993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B511F-2A45-491F-AED2-53A4AE67C64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="" val="2159564916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531C99-2C6A-48C7-BF86-F10120288C6F}" type="datetimeFigureOut">
              <a:rPr lang="en-AU"/>
              <a:pPr>
                <a:defRPr/>
              </a:pPr>
              <a:t>17/03/2020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A7D72D-75CC-4844-9E6E-2AA32A7B46E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69131" y="-459432"/>
            <a:ext cx="7772400" cy="1412875"/>
          </a:xfrm>
        </p:spPr>
        <p:txBody>
          <a:bodyPr/>
          <a:lstStyle/>
          <a:p>
            <a:r>
              <a:rPr lang="en-AU" sz="5400" dirty="0" smtClean="0">
                <a:solidFill>
                  <a:srgbClr val="002060"/>
                </a:solidFill>
                <a:latin typeface="Baskerville Old Face" pitchFamily="18" charset="0"/>
              </a:rPr>
              <a:t/>
            </a:r>
            <a:br>
              <a:rPr lang="en-AU" sz="5400" dirty="0" smtClean="0">
                <a:solidFill>
                  <a:srgbClr val="002060"/>
                </a:solidFill>
                <a:latin typeface="Baskerville Old Face" pitchFamily="18" charset="0"/>
              </a:rPr>
            </a:br>
            <a:r>
              <a:rPr lang="en-AU" sz="5400" dirty="0" smtClean="0">
                <a:solidFill>
                  <a:srgbClr val="002060"/>
                </a:solidFill>
                <a:latin typeface="Baskerville Old Face" pitchFamily="18" charset="0"/>
              </a:rPr>
              <a:t>Hermosas playas de Ghana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3963" y="1412875"/>
            <a:ext cx="6662737" cy="49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000">
    <p:sndAc>
      <p:stSnd>
        <p:snd r:embed="rId2" name="AFRICAN MUSIC - VEE MAMPEEZY BAB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6459060751_68b043ab81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6459060293_0ce47cd81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6459058373_e07170d28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6459057715_d81e222a41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6459057235_e3a62e714b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6459056085_4d817957c7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5752211047_f24a58b21b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5603669466_a17da4642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5603668152_eb651fc9b2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5329594734_fb1253c30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5328983195_0d4b2d6df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5218878758_5e1fe5638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5218294209_a26c55b9a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5218285365_20aecf4dc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5214356475_42e748439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4161786346_24b73536f7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4161030225_a249367a8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3706332157_cffbe055b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2651051743_bcf66512c2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2467644171_0ef01876cf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2467643635_5089b1118d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2374494722_3b34c7913a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2343140809_1fd64c8981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093623497_a8f5305f28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1580566164_755994ea46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524928088_1609c74e96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299343522_af3802044b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164328361_2620cc32b2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164326133_d4272e6537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64325996_39f6d4f7bd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14925963_eaf2eae5b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theplace2049_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AFRICAN MUSIC - VEE MAMPEEZY BABA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theplace2085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5161221431_0b5fb25ab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4826050025_81c898a8aa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5718982448_bda115226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5217681212_1a17da9802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2598683578_79ca17003c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5208626214_42638651cd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5153619483_73e2668f1a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3707125566_503a7626fd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DSC_5647 Ghana Busua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5603085269_d63e78b4b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4705425244_8de0d7e13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4704977304_c389506ce8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theplace2069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5153615065_487af04847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28650"/>
            <a:ext cx="9144000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5220949652_d19e4bfdaf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03263"/>
            <a:ext cx="9144000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5603082579_5dc8ede313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theplace2053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890588"/>
            <a:ext cx="9144000" cy="507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200025"/>
            <a:ext cx="7527925" cy="553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Rectangle 2"/>
          <p:cNvSpPr>
            <a:spLocks noChangeArrowheads="1"/>
          </p:cNvSpPr>
          <p:nvPr/>
        </p:nvSpPr>
        <p:spPr bwMode="auto">
          <a:xfrm>
            <a:off x="19050" y="6020942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AU" sz="2400" dirty="0" smtClean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Images </a:t>
            </a:r>
            <a:r>
              <a:rPr lang="en-AU" sz="2400" dirty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from the Internet </a:t>
            </a:r>
          </a:p>
          <a:p>
            <a:pPr algn="ctr"/>
            <a:r>
              <a:rPr lang="en-AU" sz="2400" dirty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Music: African Music - Vee </a:t>
            </a:r>
            <a:r>
              <a:rPr lang="en-AU" sz="2400" dirty="0" err="1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Mampeezy</a:t>
            </a:r>
            <a:r>
              <a:rPr lang="en-AU" sz="2400" dirty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 Baba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rmosas playas de Gha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Hermosas playas de Ghana</Template>
  <TotalTime>1</TotalTime>
  <Words>28</Words>
  <Application>Microsoft Office PowerPoint</Application>
  <PresentationFormat>Presentación en pantalla (4:3)</PresentationFormat>
  <Paragraphs>5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Hermosas playas de Ghana</vt:lpstr>
      <vt:lpstr>Diseño predeterminado</vt:lpstr>
      <vt:lpstr> Hermosas playas de Ghana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Hermosas playas de Ghana</dc:title>
  <dc:creator>B13012CF05D44384F9CBB453D41CFE26..</dc:creator>
  <cp:lastModifiedBy>B13012CF05D44384F9CBB453D41CFE26..</cp:lastModifiedBy>
  <cp:revision>1</cp:revision>
  <dcterms:created xsi:type="dcterms:W3CDTF">2020-03-17T18:49:25Z</dcterms:created>
  <dcterms:modified xsi:type="dcterms:W3CDTF">2020-03-17T18:50:46Z</dcterms:modified>
</cp:coreProperties>
</file>