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292" r:id="rId4"/>
    <p:sldId id="293" r:id="rId5"/>
    <p:sldId id="294" r:id="rId6"/>
    <p:sldId id="295" r:id="rId7"/>
    <p:sldId id="296" r:id="rId8"/>
    <p:sldId id="297" r:id="rId9"/>
    <p:sldId id="298" r:id="rId10"/>
    <p:sldId id="299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309" r:id="rId21"/>
    <p:sldId id="310" r:id="rId22"/>
    <p:sldId id="311" r:id="rId23"/>
    <p:sldId id="312" r:id="rId24"/>
    <p:sldId id="313" r:id="rId25"/>
    <p:sldId id="314" r:id="rId26"/>
    <p:sldId id="315" r:id="rId27"/>
    <p:sldId id="316" r:id="rId28"/>
    <p:sldId id="317" r:id="rId29"/>
    <p:sldId id="318" r:id="rId30"/>
    <p:sldId id="319" r:id="rId31"/>
    <p:sldId id="320" r:id="rId32"/>
    <p:sldId id="321" r:id="rId33"/>
    <p:sldId id="322" r:id="rId34"/>
    <p:sldId id="323" r:id="rId35"/>
    <p:sldId id="324" r:id="rId36"/>
    <p:sldId id="325" r:id="rId37"/>
  </p:sldIdLst>
  <p:sldSz cx="9144000" cy="6858000" type="screen4x3"/>
  <p:notesSz cx="6858000" cy="9144000"/>
  <p:photoAlbum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lXuAUEgB9SaT0tLcBsaFg==" hashData="NDjLbyM2N9+p6sYhjfF8JZR4Po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854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1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FE115-A5EB-4054-A66C-759A6BD3A90E}" type="datetimeFigureOut">
              <a:rPr lang="cs-CZ"/>
              <a:pPr>
                <a:defRPr/>
              </a:pPr>
              <a:t>17.3.2021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FDB4A-04E4-4E30-8192-CEB6CB17D271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18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9559F-BE83-4E7A-B0D6-3B35D208BFAA}" type="datetimeFigureOut">
              <a:rPr lang="cs-CZ"/>
              <a:pPr>
                <a:defRPr/>
              </a:pPr>
              <a:t>17.3.2021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03ADF0-3394-48B6-9B08-B459FF4FF755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0532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6C74D-771D-4127-83AC-125238B440B4}" type="datetimeFigureOut">
              <a:rPr lang="cs-CZ"/>
              <a:pPr>
                <a:defRPr/>
              </a:pPr>
              <a:t>17.3.2021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91CE9-8E3F-440B-A630-1B99A409DCED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4601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18623-5348-4065-841B-1206F20FBDCC}" type="datetimeFigureOut">
              <a:rPr lang="cs-CZ"/>
              <a:pPr>
                <a:defRPr/>
              </a:pPr>
              <a:t>17.3.2021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C506D-49C8-48AC-A2FA-E16D17A0988B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2650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B82A0-8004-462C-A9BB-5DD24085329F}" type="datetimeFigureOut">
              <a:rPr lang="cs-CZ"/>
              <a:pPr>
                <a:defRPr/>
              </a:pPr>
              <a:t>17.3.2021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81E2A5-ECF0-4AEC-A16A-5662CD641039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493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CC65BE-4FDB-4641-8CB8-02A0D95FD2B9}" type="datetimeFigureOut">
              <a:rPr lang="cs-CZ"/>
              <a:pPr>
                <a:defRPr/>
              </a:pPr>
              <a:t>17.3.2021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7C2BB-204A-4DB6-A33F-D9F71C9214A0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2882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D923E-43F5-4653-808E-C8B5EE51944E}" type="datetimeFigureOut">
              <a:rPr lang="cs-CZ"/>
              <a:pPr>
                <a:defRPr/>
              </a:pPr>
              <a:t>17.3.2021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62D29-D206-48EE-AFE7-48DCEF209A2B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381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B0299-4344-4367-94BA-B62FCD8163C9}" type="datetimeFigureOut">
              <a:rPr lang="cs-CZ"/>
              <a:pPr>
                <a:defRPr/>
              </a:pPr>
              <a:t>17.3.2021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1FBF2-D21F-45C1-8B90-576D21834F72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5965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0C367-670E-4E3E-9EE0-0BA59286E466}" type="datetimeFigureOut">
              <a:rPr lang="cs-CZ"/>
              <a:pPr>
                <a:defRPr/>
              </a:pPr>
              <a:t>17.3.2021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D47A7-A34B-47BD-905D-93CB255CFA29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5868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A8D7C6-5A25-4B08-B9BF-259B3C0F026A}" type="datetimeFigureOut">
              <a:rPr lang="cs-CZ"/>
              <a:pPr>
                <a:defRPr/>
              </a:pPr>
              <a:t>17.3.2021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EA00C-3655-46A5-A9DF-E066974F10C7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6505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67AB9-AC10-4804-BEC3-E3B7155CCDA0}" type="datetimeFigureOut">
              <a:rPr lang="cs-CZ"/>
              <a:pPr>
                <a:defRPr/>
              </a:pPr>
              <a:t>17.3.2021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312F8-1F36-47DC-80D7-7A8ED884FCA3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78960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341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524769B-E626-4E22-AFAC-0249E66E8380}" type="datetimeFigureOut">
              <a:rPr lang="cs-CZ"/>
              <a:pPr>
                <a:defRPr/>
              </a:pPr>
              <a:t>17.3.2021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7277710-246E-49C8-9F34-850178B8C4D6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5800" y="714375"/>
            <a:ext cx="7772400" cy="5357813"/>
          </a:xfrm>
        </p:spPr>
        <p:txBody>
          <a:bodyPr/>
          <a:lstStyle/>
          <a:p>
            <a:pPr eaLnBrk="1" hangingPunct="1"/>
            <a:r>
              <a:rPr lang="en-US" sz="7200" i="1" dirty="0" smtClean="0">
                <a:solidFill>
                  <a:srgbClr val="385400"/>
                </a:solidFill>
              </a:rPr>
              <a:t>Hermosa</a:t>
            </a:r>
            <a:r>
              <a:rPr lang="cs-CZ" sz="7200" i="1" dirty="0" smtClean="0">
                <a:solidFill>
                  <a:srgbClr val="385400"/>
                </a:solidFill>
              </a:rPr>
              <a:t> </a:t>
            </a:r>
            <a:r>
              <a:rPr lang="cs-CZ" sz="7200" i="1" dirty="0" smtClean="0">
                <a:solidFill>
                  <a:srgbClr val="385400"/>
                </a:solidFill>
              </a:rPr>
              <a:t>Madeir</a:t>
            </a:r>
            <a:r>
              <a:rPr lang="en-US" sz="7200" i="1" dirty="0" smtClean="0">
                <a:solidFill>
                  <a:srgbClr val="385400"/>
                </a:solidFill>
              </a:rPr>
              <a:t>a</a:t>
            </a:r>
            <a:endParaRPr lang="cs-CZ" sz="7200" i="1" dirty="0" smtClean="0">
              <a:solidFill>
                <a:srgbClr val="385400"/>
              </a:solidFill>
            </a:endParaRPr>
          </a:p>
        </p:txBody>
      </p:sp>
    </p:spTree>
  </p:cSld>
  <p:clrMapOvr>
    <a:masterClrMapping/>
  </p:clrMapOvr>
  <p:transition spd="slow">
    <p:zoom/>
    <p:sndAc>
      <p:stSnd loop="1">
        <p:snd r:embed="rId2" name="02-it_must_have_been_lovss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1" descr="01 - 011 - Funchal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ázek 1" descr="02 - 02Banánové plantáž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ázek 1" descr="03 - 03Kaktusová zahrad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ázek 1" descr="04 - 04Květinová tržnic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ek 1" descr="05 - 05Květinové koberce na chodnících - 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ázek 1" descr="06 - 06Květinové koberce na chodnících - 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ázek 1" descr="07 - 07Květinové koberce na chodnících - 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Obrázek 1" descr="08 - 08Květinové koberce na chodnících - 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Obrázek 1" descr="09 - 09Lávová jezírk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Obrázek 1" descr="10 - 10Levád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ázek 1" descr="11 - 11Mont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1" descr="12 - 12Ovocná tržnice - 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Obrázek 1" descr="13 - 13Ovocná tržnice - 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Obrázek 1" descr="14 - 14Ovocná tržnic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ázek 1" descr="15 - 15Podnik na zpracování banánů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rázek 1" descr="16 - 16Prodej čepiček - symbol Madeiry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Obrázek 1" descr="17 - 17Prodejna -  vín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Obrázek 1" descr="18 - 18Ptačí zahrada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Obrázek 1" descr="19 - 19Rarita Madeíry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Obrázek 1" descr="20 - 20Rybí tržnic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Obrázek 1" descr="21 - 21Severní pobřeží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Obrázek 1" descr="22 - 22Slavnosti květin - 1, prodejní stánky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Obrázek 1" descr="23 - 23Slavnosti květin - 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Obrázek 1" descr="24 - 24Slavnosti květin 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Obrázek 1" descr="25 - 25Slb - Alegorické vozy - 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Obrázek 1" descr="26 - 26Slb - Alegorické vozy - 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Obrázek 1" descr="27 - 27Slb - Alegorické vozy - 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Obrázek 1" descr="28 - 28Symbol Madeiry - trojúhelnikové domečky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Obrázek 1" descr="29 - 29Zahrady - 1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Obrázek 1" descr="30 - 30Zahrady - 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Obrázek 1" descr="31 - 31Zahrady - 3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Obrázek 1" descr="32 - 32Zahrady - 4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Obrázek 1" descr="33 - 33Zahrady - 5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ovéPole 2"/>
          <p:cNvSpPr txBox="1">
            <a:spLocks noChangeArrowheads="1"/>
          </p:cNvSpPr>
          <p:nvPr/>
        </p:nvSpPr>
        <p:spPr bwMode="auto">
          <a:xfrm>
            <a:off x="539750" y="765175"/>
            <a:ext cx="29876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4000" b="1">
                <a:solidFill>
                  <a:srgbClr val="385400"/>
                </a:solidFill>
                <a:latin typeface="Comic Sans MS" pitchFamily="66" charset="0"/>
              </a:rPr>
              <a:t>End</a:t>
            </a:r>
            <a:endParaRPr lang="cs-CZ" sz="4000" b="1">
              <a:solidFill>
                <a:srgbClr val="3854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utiful Madeir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Beautiful Madeira</Template>
  <TotalTime>0</TotalTime>
  <Words>20</Words>
  <Application>Microsoft Office PowerPoint</Application>
  <PresentationFormat>Presentación en pantalla (4:3)</PresentationFormat>
  <Paragraphs>4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Beautiful Madeira</vt:lpstr>
      <vt:lpstr>Diseño predeterminado</vt:lpstr>
      <vt:lpstr>Hermosa Madeira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Hermosa Madeira</dc:title>
  <dc:creator>Jose Luis</dc:creator>
  <cp:lastModifiedBy>Jose Luis</cp:lastModifiedBy>
  <cp:revision>1</cp:revision>
  <dcterms:created xsi:type="dcterms:W3CDTF">2021-03-17T19:29:07Z</dcterms:created>
  <dcterms:modified xsi:type="dcterms:W3CDTF">2021-03-17T19:30:00Z</dcterms:modified>
  <cp:contentStatus>Kone?ný</cp:contentStatus>
</cp:coreProperties>
</file>