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0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22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24" r:id="rId66"/>
    <p:sldId id="319" r:id="rId67"/>
    <p:sldId id="321" r:id="rId68"/>
    <p:sldId id="326" r:id="rId69"/>
  </p:sldIdLst>
  <p:sldSz cx="9144000" cy="5143500" type="screen16x9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bbJdw29rH1OpEgxdlUwtA==" hashData="24KOZpk/nrRbQe2HJ6kUhb2lYh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56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3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96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noProof="0" smtClean="0"/>
              <a:t>Click to edit Master text styles</a:t>
            </a:r>
          </a:p>
          <a:p>
            <a:pPr lvl="1"/>
            <a:r>
              <a:rPr lang="en-AU" noProof="0" smtClean="0"/>
              <a:t>Second level</a:t>
            </a:r>
          </a:p>
          <a:p>
            <a:pPr lvl="2"/>
            <a:r>
              <a:rPr lang="en-AU" noProof="0" smtClean="0"/>
              <a:t>Third level</a:t>
            </a:r>
          </a:p>
          <a:p>
            <a:pPr lvl="3"/>
            <a:r>
              <a:rPr lang="en-AU" noProof="0" smtClean="0"/>
              <a:t>Fourth level</a:t>
            </a:r>
          </a:p>
          <a:p>
            <a:pPr lvl="4"/>
            <a:r>
              <a:rPr lang="en-AU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5024F02-6595-4C25-AFB2-41BBB7C9279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208270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5636122-61AE-49A2-841E-18CA3539680A}" type="slidenum">
              <a:rPr lang="en-AU"/>
              <a:pPr eaLnBrk="1" hangingPunct="1"/>
              <a:t>1</a:t>
            </a:fld>
            <a:endParaRPr lang="en-AU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7CB7ED1-FEBA-45B6-BBCA-00AAA3981D7D}" type="slidenum">
              <a:rPr lang="en-AU"/>
              <a:pPr eaLnBrk="1" hangingPunct="1"/>
              <a:t>2</a:t>
            </a:fld>
            <a:endParaRPr lang="en-AU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0547DA-926C-40F7-9E67-0C89EBC9D8A9}" type="slidenum">
              <a:rPr lang="en-AU"/>
              <a:pPr eaLnBrk="1" hangingPunct="1"/>
              <a:t>3</a:t>
            </a:fld>
            <a:endParaRPr lang="en-AU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3ED9C84-016B-4D6B-8D53-4212EF0F70CF}" type="slidenum">
              <a:rPr lang="en-AU"/>
              <a:pPr eaLnBrk="1" hangingPunct="1"/>
              <a:t>4</a:t>
            </a:fld>
            <a:endParaRPr lang="en-AU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F898D78-D490-4D00-8ABE-B36AA3EC7542}" type="slidenum">
              <a:rPr lang="en-AU"/>
              <a:pPr eaLnBrk="1" hangingPunct="1"/>
              <a:t>5</a:t>
            </a:fld>
            <a:endParaRPr lang="en-AU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3484F5A-97BF-4209-8FC4-8C2EFAD4F737}" type="slidenum">
              <a:rPr lang="en-AU"/>
              <a:pPr eaLnBrk="1" hangingPunct="1"/>
              <a:t>6</a:t>
            </a:fld>
            <a:endParaRPr lang="en-AU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6EE95CD-4950-437E-A2BC-D81996A500F3}" type="slidenum">
              <a:rPr lang="en-AU"/>
              <a:pPr eaLnBrk="1" hangingPunct="1"/>
              <a:t>7</a:t>
            </a:fld>
            <a:endParaRPr lang="en-AU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AA1CE4F-CAAB-4E18-BD67-9CE5974E54B0}" type="slidenum">
              <a:rPr lang="en-AU"/>
              <a:pPr eaLnBrk="1" hangingPunct="1"/>
              <a:t>8</a:t>
            </a:fld>
            <a:endParaRPr lang="en-AU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1216539-568B-40F9-B7B2-480D95F0FBE5}" type="slidenum">
              <a:rPr lang="en-AU"/>
              <a:pPr eaLnBrk="1" hangingPunct="1"/>
              <a:t>9</a:t>
            </a:fld>
            <a:endParaRPr lang="en-AU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BEDCDA9-1F6C-4A9F-9A9F-53A0B3362645}" type="slidenum">
              <a:rPr lang="en-AU"/>
              <a:pPr eaLnBrk="1" hangingPunct="1"/>
              <a:t>10</a:t>
            </a:fld>
            <a:endParaRPr lang="en-AU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B7F7B6B-F3E5-437F-B628-ABD5318C9B94}" type="slidenum">
              <a:rPr lang="en-AU"/>
              <a:pPr eaLnBrk="1" hangingPunct="1"/>
              <a:t>11</a:t>
            </a:fld>
            <a:endParaRPr lang="en-AU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7648794-8D8F-408B-8BDD-B0B2020FF8CC}" type="slidenum">
              <a:rPr lang="en-AU"/>
              <a:pPr eaLnBrk="1" hangingPunct="1"/>
              <a:t>12</a:t>
            </a:fld>
            <a:endParaRPr lang="en-AU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0E88E56-1BDC-42D6-A954-3B0E179E2D3D}" type="slidenum">
              <a:rPr lang="en-AU"/>
              <a:pPr eaLnBrk="1" hangingPunct="1"/>
              <a:t>13</a:t>
            </a:fld>
            <a:endParaRPr lang="en-AU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1777339-2D76-4937-A2B2-34E9C893171E}" type="slidenum">
              <a:rPr lang="en-AU"/>
              <a:pPr eaLnBrk="1" hangingPunct="1"/>
              <a:t>14</a:t>
            </a:fld>
            <a:endParaRPr lang="en-AU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F7E7376-C1CC-40F2-A6B6-E53B17F40D57}" type="slidenum">
              <a:rPr lang="en-AU"/>
              <a:pPr eaLnBrk="1" hangingPunct="1"/>
              <a:t>15</a:t>
            </a:fld>
            <a:endParaRPr lang="en-AU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16F845-D476-4685-8F38-C6FD26B12C48}" type="slidenum">
              <a:rPr lang="en-AU"/>
              <a:pPr eaLnBrk="1" hangingPunct="1"/>
              <a:t>16</a:t>
            </a:fld>
            <a:endParaRPr lang="en-AU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81C2E55-EE72-4E2E-B742-74971AA665C9}" type="slidenum">
              <a:rPr lang="en-AU"/>
              <a:pPr eaLnBrk="1" hangingPunct="1"/>
              <a:t>17</a:t>
            </a:fld>
            <a:endParaRPr lang="en-AU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20D2483-7732-4C6B-A9A5-04053374623B}" type="slidenum">
              <a:rPr lang="en-AU"/>
              <a:pPr eaLnBrk="1" hangingPunct="1"/>
              <a:t>18</a:t>
            </a:fld>
            <a:endParaRPr lang="en-AU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C04874B-AEEC-4687-9B39-5179AB6FD0E9}" type="slidenum">
              <a:rPr lang="en-AU"/>
              <a:pPr eaLnBrk="1" hangingPunct="1"/>
              <a:t>19</a:t>
            </a:fld>
            <a:endParaRPr lang="en-AU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198D462-8428-4A53-B60D-48E2140B74FD}" type="slidenum">
              <a:rPr lang="en-AU"/>
              <a:pPr eaLnBrk="1" hangingPunct="1"/>
              <a:t>20</a:t>
            </a:fld>
            <a:endParaRPr lang="en-AU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7E92C69-9557-46F1-BFEC-420C35A9ADD1}" type="slidenum">
              <a:rPr lang="en-AU"/>
              <a:pPr eaLnBrk="1" hangingPunct="1"/>
              <a:t>21</a:t>
            </a:fld>
            <a:endParaRPr lang="en-AU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E99C48C-949A-47B4-992C-F8342D72B350}" type="slidenum">
              <a:rPr lang="en-AU"/>
              <a:pPr eaLnBrk="1" hangingPunct="1"/>
              <a:t>22</a:t>
            </a:fld>
            <a:endParaRPr lang="en-AU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E1F53D7-3639-423A-8F80-F7F97495211A}" type="slidenum">
              <a:rPr lang="en-AU"/>
              <a:pPr eaLnBrk="1" hangingPunct="1"/>
              <a:t>23</a:t>
            </a:fld>
            <a:endParaRPr lang="en-AU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E31754-15CF-486C-8105-76057FC5DCB6}" type="slidenum">
              <a:rPr lang="en-AU"/>
              <a:pPr eaLnBrk="1" hangingPunct="1"/>
              <a:t>24</a:t>
            </a:fld>
            <a:endParaRPr lang="en-AU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AB6A929-A01E-4856-AF59-95BA479F0B70}" type="slidenum">
              <a:rPr lang="en-AU"/>
              <a:pPr eaLnBrk="1" hangingPunct="1"/>
              <a:t>25</a:t>
            </a:fld>
            <a:endParaRPr lang="en-AU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4B8E539-0ED7-4D3C-B800-07D0CE33C302}" type="slidenum">
              <a:rPr lang="en-AU"/>
              <a:pPr eaLnBrk="1" hangingPunct="1"/>
              <a:t>26</a:t>
            </a:fld>
            <a:endParaRPr lang="en-AU"/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0944708-E2C3-4AF9-A1CC-90C052ACF3BC}" type="slidenum">
              <a:rPr lang="en-AU"/>
              <a:pPr eaLnBrk="1" hangingPunct="1"/>
              <a:t>27</a:t>
            </a:fld>
            <a:endParaRPr lang="en-AU"/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AEC3FB7-1D87-432C-B1AF-69C9BADC1626}" type="slidenum">
              <a:rPr lang="en-AU"/>
              <a:pPr eaLnBrk="1" hangingPunct="1"/>
              <a:t>28</a:t>
            </a:fld>
            <a:endParaRPr lang="en-AU"/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78D8659-A4D7-4CC5-8435-D4F93833771B}" type="slidenum">
              <a:rPr lang="en-AU"/>
              <a:pPr eaLnBrk="1" hangingPunct="1"/>
              <a:t>29</a:t>
            </a:fld>
            <a:endParaRPr lang="en-AU"/>
          </a:p>
        </p:txBody>
      </p:sp>
      <p:sp>
        <p:nvSpPr>
          <p:cNvPr id="993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6F839AF-9350-4547-A872-68E28489CC39}" type="slidenum">
              <a:rPr lang="en-AU"/>
              <a:pPr eaLnBrk="1" hangingPunct="1"/>
              <a:t>30</a:t>
            </a:fld>
            <a:endParaRPr lang="en-AU"/>
          </a:p>
        </p:txBody>
      </p:sp>
      <p:sp>
        <p:nvSpPr>
          <p:cNvPr id="1003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21293E1-8DE0-49E2-94E0-53F25B62AEE7}" type="slidenum">
              <a:rPr lang="en-AU"/>
              <a:pPr eaLnBrk="1" hangingPunct="1"/>
              <a:t>31</a:t>
            </a:fld>
            <a:endParaRPr lang="en-AU"/>
          </a:p>
        </p:txBody>
      </p:sp>
      <p:sp>
        <p:nvSpPr>
          <p:cNvPr id="1013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4E7045-F18F-40BC-8CF7-776952E4FB19}" type="slidenum">
              <a:rPr lang="en-AU"/>
              <a:pPr eaLnBrk="1" hangingPunct="1"/>
              <a:t>32</a:t>
            </a:fld>
            <a:endParaRPr lang="en-AU"/>
          </a:p>
        </p:txBody>
      </p:sp>
      <p:sp>
        <p:nvSpPr>
          <p:cNvPr id="1024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6803186-7B7C-42F6-BDD3-3FD4B47C0F39}" type="slidenum">
              <a:rPr lang="en-AU"/>
              <a:pPr eaLnBrk="1" hangingPunct="1"/>
              <a:t>33</a:t>
            </a:fld>
            <a:endParaRPr lang="en-AU"/>
          </a:p>
        </p:txBody>
      </p:sp>
      <p:sp>
        <p:nvSpPr>
          <p:cNvPr id="1034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480FFDF-362D-4182-9667-24DF1317895B}" type="slidenum">
              <a:rPr lang="en-AU"/>
              <a:pPr eaLnBrk="1" hangingPunct="1"/>
              <a:t>34</a:t>
            </a:fld>
            <a:endParaRPr lang="en-AU"/>
          </a:p>
        </p:txBody>
      </p:sp>
      <p:sp>
        <p:nvSpPr>
          <p:cNvPr id="1044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5F196A4-1710-4F03-9D5D-90A6A7BA9A55}" type="slidenum">
              <a:rPr lang="en-AU"/>
              <a:pPr eaLnBrk="1" hangingPunct="1"/>
              <a:t>35</a:t>
            </a:fld>
            <a:endParaRPr lang="en-AU"/>
          </a:p>
        </p:txBody>
      </p:sp>
      <p:sp>
        <p:nvSpPr>
          <p:cNvPr id="1054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2CE309F-9839-4950-9450-42B8D77D5AAF}" type="slidenum">
              <a:rPr lang="en-AU"/>
              <a:pPr eaLnBrk="1" hangingPunct="1"/>
              <a:t>36</a:t>
            </a:fld>
            <a:endParaRPr lang="en-AU"/>
          </a:p>
        </p:txBody>
      </p:sp>
      <p:sp>
        <p:nvSpPr>
          <p:cNvPr id="1064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ABEB690-1656-43AC-9248-13CD9077A05F}" type="slidenum">
              <a:rPr lang="en-AU"/>
              <a:pPr eaLnBrk="1" hangingPunct="1"/>
              <a:t>37</a:t>
            </a:fld>
            <a:endParaRPr lang="en-AU"/>
          </a:p>
        </p:txBody>
      </p:sp>
      <p:sp>
        <p:nvSpPr>
          <p:cNvPr id="1075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EE595F2-7E52-4E0B-B628-F4578E1A5B89}" type="slidenum">
              <a:rPr lang="en-AU"/>
              <a:pPr eaLnBrk="1" hangingPunct="1"/>
              <a:t>38</a:t>
            </a:fld>
            <a:endParaRPr lang="en-AU"/>
          </a:p>
        </p:txBody>
      </p:sp>
      <p:sp>
        <p:nvSpPr>
          <p:cNvPr id="1085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2DF6101-4F71-44BD-B592-6DDA86FD35C1}" type="slidenum">
              <a:rPr lang="en-AU"/>
              <a:pPr eaLnBrk="1" hangingPunct="1"/>
              <a:t>39</a:t>
            </a:fld>
            <a:endParaRPr lang="en-AU"/>
          </a:p>
        </p:txBody>
      </p:sp>
      <p:sp>
        <p:nvSpPr>
          <p:cNvPr id="1095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7F1BC86-17AD-4BF4-9229-A569995AF748}" type="slidenum">
              <a:rPr lang="en-AU"/>
              <a:pPr eaLnBrk="1" hangingPunct="1"/>
              <a:t>40</a:t>
            </a:fld>
            <a:endParaRPr lang="en-AU"/>
          </a:p>
        </p:txBody>
      </p:sp>
      <p:sp>
        <p:nvSpPr>
          <p:cNvPr id="1105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DD184A-397A-4A9E-9292-56185A86AF37}" type="slidenum">
              <a:rPr lang="en-AU"/>
              <a:pPr eaLnBrk="1" hangingPunct="1"/>
              <a:t>41</a:t>
            </a:fld>
            <a:endParaRPr lang="en-AU"/>
          </a:p>
        </p:txBody>
      </p:sp>
      <p:sp>
        <p:nvSpPr>
          <p:cNvPr id="1116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9C94273-036A-4D15-AFE4-69C2F32B6565}" type="slidenum">
              <a:rPr lang="en-AU"/>
              <a:pPr eaLnBrk="1" hangingPunct="1"/>
              <a:t>42</a:t>
            </a:fld>
            <a:endParaRPr lang="en-AU"/>
          </a:p>
        </p:txBody>
      </p:sp>
      <p:sp>
        <p:nvSpPr>
          <p:cNvPr id="1126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CBDA1E8-1C8E-411B-9F8C-090F8493B1F6}" type="slidenum">
              <a:rPr lang="en-AU"/>
              <a:pPr eaLnBrk="1" hangingPunct="1"/>
              <a:t>43</a:t>
            </a:fld>
            <a:endParaRPr lang="en-AU"/>
          </a:p>
        </p:txBody>
      </p:sp>
      <p:sp>
        <p:nvSpPr>
          <p:cNvPr id="1136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54B9F0-924D-4462-88F9-8A4C0DA98E9C}" type="slidenum">
              <a:rPr lang="en-AU"/>
              <a:pPr eaLnBrk="1" hangingPunct="1"/>
              <a:t>44</a:t>
            </a:fld>
            <a:endParaRPr lang="en-AU"/>
          </a:p>
        </p:txBody>
      </p:sp>
      <p:sp>
        <p:nvSpPr>
          <p:cNvPr id="1146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6CF9B81-C2D7-48FE-AA42-17E8466A6621}" type="slidenum">
              <a:rPr lang="en-AU"/>
              <a:pPr eaLnBrk="1" hangingPunct="1"/>
              <a:t>45</a:t>
            </a:fld>
            <a:endParaRPr lang="en-AU"/>
          </a:p>
        </p:txBody>
      </p:sp>
      <p:sp>
        <p:nvSpPr>
          <p:cNvPr id="1157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77FA9F9-2141-4AAC-B397-0E6415B7E4E8}" type="slidenum">
              <a:rPr lang="en-AU"/>
              <a:pPr eaLnBrk="1" hangingPunct="1"/>
              <a:t>46</a:t>
            </a:fld>
            <a:endParaRPr lang="en-AU"/>
          </a:p>
        </p:txBody>
      </p:sp>
      <p:sp>
        <p:nvSpPr>
          <p:cNvPr id="1167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5E9AF5F-E72B-4958-AA27-A9D950A3899E}" type="slidenum">
              <a:rPr lang="en-AU"/>
              <a:pPr eaLnBrk="1" hangingPunct="1"/>
              <a:t>47</a:t>
            </a:fld>
            <a:endParaRPr lang="en-AU"/>
          </a:p>
        </p:txBody>
      </p:sp>
      <p:sp>
        <p:nvSpPr>
          <p:cNvPr id="1177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E04AC5-75D2-48DF-B9B2-2E8A5E44DD26}" type="slidenum">
              <a:rPr lang="en-AU"/>
              <a:pPr eaLnBrk="1" hangingPunct="1"/>
              <a:t>48</a:t>
            </a:fld>
            <a:endParaRPr lang="en-AU"/>
          </a:p>
        </p:txBody>
      </p:sp>
      <p:sp>
        <p:nvSpPr>
          <p:cNvPr id="1187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A3FD467-0C0F-469B-8B9B-7B5CD61280A5}" type="slidenum">
              <a:rPr lang="en-AU"/>
              <a:pPr eaLnBrk="1" hangingPunct="1"/>
              <a:t>49</a:t>
            </a:fld>
            <a:endParaRPr lang="en-AU"/>
          </a:p>
        </p:txBody>
      </p:sp>
      <p:sp>
        <p:nvSpPr>
          <p:cNvPr id="1198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2296D34-D88B-40E1-ABD1-EBEC6A3CC9E1}" type="slidenum">
              <a:rPr lang="en-AU"/>
              <a:pPr eaLnBrk="1" hangingPunct="1"/>
              <a:t>50</a:t>
            </a:fld>
            <a:endParaRPr lang="en-AU"/>
          </a:p>
        </p:txBody>
      </p:sp>
      <p:sp>
        <p:nvSpPr>
          <p:cNvPr id="1208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EB2E517-20CF-400B-9C31-DB8E1C46C27E}" type="slidenum">
              <a:rPr lang="en-AU"/>
              <a:pPr eaLnBrk="1" hangingPunct="1"/>
              <a:t>51</a:t>
            </a:fld>
            <a:endParaRPr lang="en-AU"/>
          </a:p>
        </p:txBody>
      </p:sp>
      <p:sp>
        <p:nvSpPr>
          <p:cNvPr id="1218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029D5E7-283F-4D56-B009-CE916F5EF4D3}" type="slidenum">
              <a:rPr lang="en-AU"/>
              <a:pPr eaLnBrk="1" hangingPunct="1"/>
              <a:t>52</a:t>
            </a:fld>
            <a:endParaRPr lang="en-AU"/>
          </a:p>
        </p:txBody>
      </p:sp>
      <p:sp>
        <p:nvSpPr>
          <p:cNvPr id="1228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4910CAA-8C2F-47A8-A9A8-FEEA40A117F1}" type="slidenum">
              <a:rPr lang="en-AU"/>
              <a:pPr eaLnBrk="1" hangingPunct="1"/>
              <a:t>53</a:t>
            </a:fld>
            <a:endParaRPr lang="en-AU"/>
          </a:p>
        </p:txBody>
      </p:sp>
      <p:sp>
        <p:nvSpPr>
          <p:cNvPr id="1239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06235F-51B2-4F1D-B8B9-EDCE24414652}" type="slidenum">
              <a:rPr lang="en-AU"/>
              <a:pPr eaLnBrk="1" hangingPunct="1"/>
              <a:t>54</a:t>
            </a:fld>
            <a:endParaRPr lang="en-AU"/>
          </a:p>
        </p:txBody>
      </p:sp>
      <p:sp>
        <p:nvSpPr>
          <p:cNvPr id="1249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964F0AF-3A2B-4054-9987-699B5B50FC1B}" type="slidenum">
              <a:rPr lang="en-AU"/>
              <a:pPr eaLnBrk="1" hangingPunct="1"/>
              <a:t>55</a:t>
            </a:fld>
            <a:endParaRPr lang="en-AU"/>
          </a:p>
        </p:txBody>
      </p:sp>
      <p:sp>
        <p:nvSpPr>
          <p:cNvPr id="1259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200CE55-EDA0-41BB-88CB-7AB08E86DC55}" type="slidenum">
              <a:rPr lang="en-AU"/>
              <a:pPr eaLnBrk="1" hangingPunct="1"/>
              <a:t>56</a:t>
            </a:fld>
            <a:endParaRPr lang="en-AU"/>
          </a:p>
        </p:txBody>
      </p:sp>
      <p:sp>
        <p:nvSpPr>
          <p:cNvPr id="1269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E02B80B-E805-4D0B-846F-6E0EEC8938C2}" type="slidenum">
              <a:rPr lang="en-AU"/>
              <a:pPr eaLnBrk="1" hangingPunct="1"/>
              <a:t>57</a:t>
            </a:fld>
            <a:endParaRPr lang="en-AU"/>
          </a:p>
        </p:txBody>
      </p:sp>
      <p:sp>
        <p:nvSpPr>
          <p:cNvPr id="1280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A6477EF-A497-4FD8-9406-A6008FFFF8EB}" type="slidenum">
              <a:rPr lang="en-AU"/>
              <a:pPr eaLnBrk="1" hangingPunct="1"/>
              <a:t>58</a:t>
            </a:fld>
            <a:endParaRPr lang="en-AU"/>
          </a:p>
        </p:txBody>
      </p:sp>
      <p:sp>
        <p:nvSpPr>
          <p:cNvPr id="1290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B07B57E-D952-4B2A-8D97-640447ADE515}" type="slidenum">
              <a:rPr lang="en-AU"/>
              <a:pPr eaLnBrk="1" hangingPunct="1"/>
              <a:t>59</a:t>
            </a:fld>
            <a:endParaRPr lang="en-AU"/>
          </a:p>
        </p:txBody>
      </p:sp>
      <p:sp>
        <p:nvSpPr>
          <p:cNvPr id="1300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E8DDB7F-AA28-4396-A111-017EA47C1817}" type="slidenum">
              <a:rPr lang="en-AU"/>
              <a:pPr eaLnBrk="1" hangingPunct="1"/>
              <a:t>60</a:t>
            </a:fld>
            <a:endParaRPr lang="en-AU"/>
          </a:p>
        </p:txBody>
      </p:sp>
      <p:sp>
        <p:nvSpPr>
          <p:cNvPr id="1310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BFC1EFD-9D0E-40D1-8080-5B2813BE5587}" type="slidenum">
              <a:rPr lang="en-AU"/>
              <a:pPr eaLnBrk="1" hangingPunct="1"/>
              <a:t>61</a:t>
            </a:fld>
            <a:endParaRPr lang="en-AU"/>
          </a:p>
        </p:txBody>
      </p:sp>
      <p:sp>
        <p:nvSpPr>
          <p:cNvPr id="1320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1B80639-CCD0-4DCB-B4E3-EF21572F7944}" type="slidenum">
              <a:rPr lang="en-AU"/>
              <a:pPr eaLnBrk="1" hangingPunct="1"/>
              <a:t>62</a:t>
            </a:fld>
            <a:endParaRPr lang="en-AU"/>
          </a:p>
        </p:txBody>
      </p:sp>
      <p:sp>
        <p:nvSpPr>
          <p:cNvPr id="133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0958AFD-0C72-407E-875A-31B1E06052AA}" type="slidenum">
              <a:rPr lang="en-AU"/>
              <a:pPr eaLnBrk="1" hangingPunct="1"/>
              <a:t>63</a:t>
            </a:fld>
            <a:endParaRPr lang="en-AU"/>
          </a:p>
        </p:txBody>
      </p:sp>
      <p:sp>
        <p:nvSpPr>
          <p:cNvPr id="1341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89B5BF6-89F1-44F3-AE61-C78964240279}" type="slidenum">
              <a:rPr lang="en-AU"/>
              <a:pPr eaLnBrk="1" hangingPunct="1"/>
              <a:t>64</a:t>
            </a:fld>
            <a:endParaRPr lang="en-AU"/>
          </a:p>
        </p:txBody>
      </p:sp>
      <p:sp>
        <p:nvSpPr>
          <p:cNvPr id="1351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7F7EB96-9DA5-4AA1-B62B-14C49EF7A4AA}" type="slidenum">
              <a:rPr lang="en-AU"/>
              <a:pPr eaLnBrk="1" hangingPunct="1"/>
              <a:t>65</a:t>
            </a:fld>
            <a:endParaRPr lang="en-AU"/>
          </a:p>
        </p:txBody>
      </p:sp>
      <p:sp>
        <p:nvSpPr>
          <p:cNvPr id="136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B20161E-62E3-4272-942F-9DFE28C8A736}" type="slidenum">
              <a:rPr lang="en-AU"/>
              <a:pPr eaLnBrk="1" hangingPunct="1"/>
              <a:t>66</a:t>
            </a:fld>
            <a:endParaRPr lang="en-AU"/>
          </a:p>
        </p:txBody>
      </p:sp>
      <p:sp>
        <p:nvSpPr>
          <p:cNvPr id="1372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E79B1-CB4C-40C2-8E10-03621F52CBE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1869560"/>
      </p:ext>
    </p:extLst>
  </p:cSld>
  <p:clrMapOvr>
    <a:masterClrMapping/>
  </p:clrMapOvr>
  <p:transition spd="slow" advTm="6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D0AB2-0D2B-4929-A55D-8493BE63FFD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84950986"/>
      </p:ext>
    </p:extLst>
  </p:cSld>
  <p:clrMapOvr>
    <a:masterClrMapping/>
  </p:clrMapOvr>
  <p:transition spd="slow" advTm="6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4CDA8-6CC3-4F6B-80A1-192F66AA86D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75468335"/>
      </p:ext>
    </p:extLst>
  </p:cSld>
  <p:clrMapOvr>
    <a:masterClrMapping/>
  </p:clrMapOvr>
  <p:transition spd="slow" advTm="6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C539A-5938-434B-84F7-140A8B24C95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08888870"/>
      </p:ext>
    </p:extLst>
  </p:cSld>
  <p:clrMapOvr>
    <a:masterClrMapping/>
  </p:clrMapOvr>
  <p:transition spd="slow" advTm="6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B45FFB-524D-44BD-BBE0-ED0A6F002CF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14422517"/>
      </p:ext>
    </p:extLst>
  </p:cSld>
  <p:clrMapOvr>
    <a:masterClrMapping/>
  </p:clrMapOvr>
  <p:transition spd="slow" advTm="6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6DE69-ED78-4E91-B061-0CE8D634859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6830571"/>
      </p:ext>
    </p:extLst>
  </p:cSld>
  <p:clrMapOvr>
    <a:masterClrMapping/>
  </p:clrMapOvr>
  <p:transition spd="slow" advTm="6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284D2F-064E-4137-B0B3-273F7B5B391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7318318"/>
      </p:ext>
    </p:extLst>
  </p:cSld>
  <p:clrMapOvr>
    <a:masterClrMapping/>
  </p:clrMapOvr>
  <p:transition spd="slow" advTm="6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A5E55-87CC-4E0B-8636-2C534021431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50439908"/>
      </p:ext>
    </p:extLst>
  </p:cSld>
  <p:clrMapOvr>
    <a:masterClrMapping/>
  </p:clrMapOvr>
  <p:transition spd="slow" advTm="6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9AABB-01E5-40FB-B329-DA11633412B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35982613"/>
      </p:ext>
    </p:extLst>
  </p:cSld>
  <p:clrMapOvr>
    <a:masterClrMapping/>
  </p:clrMapOvr>
  <p:transition spd="slow" advTm="6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C9735-EE8A-4809-82F0-F80908AFB7C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28776617"/>
      </p:ext>
    </p:extLst>
  </p:cSld>
  <p:clrMapOvr>
    <a:masterClrMapping/>
  </p:clrMapOvr>
  <p:transition spd="slow" advTm="6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B839C-7D0B-4325-AE43-F383E2E1772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20798520"/>
      </p:ext>
    </p:extLst>
  </p:cSld>
  <p:clrMapOvr>
    <a:masterClrMapping/>
  </p:clrMapOvr>
  <p:transition spd="slow" advTm="6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263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5822CCF-2AD9-4E91-9892-6496718DC5C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0001-Principal Hawaiian Islands ma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sz="6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Hawaii</a:t>
            </a:r>
            <a:endParaRPr lang="en-AU" sz="6000" b="1" i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  <p:sndAc>
      <p:stSnd loop="1">
        <p:snd r:embed="rId3" name="Elvis Presley - BLue Hawai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Big Island-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570413"/>
            <a:ext cx="8229600" cy="57308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Big Island-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Big Island-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Big Island-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24388"/>
            <a:ext cx="8229600" cy="51911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Big Island-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Big Island-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Big Island-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Big Island-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Big Island-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Big Island-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24388"/>
            <a:ext cx="8229600" cy="51911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Big Island-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Big Island-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24388"/>
            <a:ext cx="8229600" cy="51911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Big Island-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Big Island-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Big Island-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86313"/>
            <a:ext cx="8229600" cy="35718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Big Island-Kulaniapia Fal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Big Island-Laupahoeho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24388"/>
            <a:ext cx="8229600" cy="51911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tx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Big Island-Nani Mau Garden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 </a:t>
            </a:r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-</a:t>
            </a:r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Nani Mau Garden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Halona Blowho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Halona Blowhole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analei%20River%20Valley%2C%20Kauai%2C%20Hawai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516438"/>
            <a:ext cx="8229600" cy="627062"/>
          </a:xfrm>
        </p:spPr>
        <p:txBody>
          <a:bodyPr/>
          <a:lstStyle/>
          <a:p>
            <a:pPr algn="r" eaLnBrk="1" hangingPunct="1"/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Kauai - Hanalei River Valley</a:t>
            </a:r>
            <a:r>
              <a:rPr lang="en-AU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Hanauma 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Hanauma Bay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Hawaii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Hawaii-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Hawaii-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tx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Hawaii-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Hawaii-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24388"/>
            <a:ext cx="8229600" cy="51911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Hawaii-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Hawaii-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3"/>
            <a:ext cx="9144000" cy="5203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4408488"/>
            <a:ext cx="8229600" cy="479425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Hawaii-6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516438"/>
            <a:ext cx="8229600" cy="6270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Hawaii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Hilton Waikoloa Village-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86313"/>
            <a:ext cx="8229600" cy="539750"/>
          </a:xfrm>
        </p:spPr>
        <p:txBody>
          <a:bodyPr/>
          <a:lstStyle/>
          <a:p>
            <a:pPr eaLnBrk="1" hangingPunct="1"/>
            <a:r>
              <a:rPr lang="en-AU" sz="2000" smtClean="0">
                <a:latin typeface="Times New Roman" pitchFamily="18" charset="0"/>
              </a:rPr>
              <a:t>Hilton Waikoloa Village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Honolulu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4678363"/>
            <a:ext cx="8229600" cy="465137"/>
          </a:xfrm>
        </p:spPr>
        <p:txBody>
          <a:bodyPr/>
          <a:lstStyle/>
          <a:p>
            <a:pPr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Honolulu-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tx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Honolulu-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Honolulu-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Honolulu-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Honolulu-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Honolulu-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tx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Honolulu-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Honolulu-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4786313"/>
            <a:ext cx="8229600" cy="35718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Honolulu-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Honolulu-Waikiki Ala Wai Can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24388"/>
            <a:ext cx="8229600" cy="51911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Honolulu-Waikiki Beach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Rectangle 5"/>
          <p:cNvSpPr>
            <a:spLocks noGrp="1" noChangeArrowheads="1"/>
          </p:cNvSpPr>
          <p:nvPr>
            <p:ph type="title"/>
          </p:nvPr>
        </p:nvSpPr>
        <p:spPr>
          <a:xfrm>
            <a:off x="755650" y="4624388"/>
            <a:ext cx="8229600" cy="51911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tx1"/>
                </a:solidFill>
                <a:latin typeface="Times New Roman" pitchFamily="18" charset="0"/>
              </a:rPr>
              <a:t>Honolulu</a:t>
            </a:r>
            <a:endParaRPr lang="en-AU" sz="20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Kauai-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516438"/>
            <a:ext cx="8229600" cy="6270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Kauai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Kauai - Kalalau Vall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Kauai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Koko Head Volca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Koko Head Volcano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Maui-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Maui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Maui-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latin typeface="Times New Roman" pitchFamily="18" charset="0"/>
              </a:rPr>
              <a:t>Maui</a:t>
            </a:r>
            <a:endParaRPr lang="en-AU" sz="2000" smtClean="0"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Maui-Lahan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Maui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Molokai%20Shore%2C%20Hawai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24388"/>
            <a:ext cx="8229600" cy="51911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Molokai shore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North%20Shore%2C%20Kauai%2C%20Hawai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Kauai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Oahu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Oahu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Oahu-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516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tx1"/>
                </a:solidFill>
                <a:latin typeface="Times New Roman" pitchFamily="18" charset="0"/>
              </a:rPr>
              <a:t>Oahu</a:t>
            </a:r>
            <a:endParaRPr lang="en-AU" sz="20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Oahu-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tx1"/>
                </a:solidFill>
                <a:latin typeface="Times New Roman" pitchFamily="18" charset="0"/>
              </a:rPr>
              <a:t>Oahu</a:t>
            </a:r>
            <a:endParaRPr lang="en-AU" sz="20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Oahu-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5178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Oahu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Oahu-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Oahu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Oahu-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Oahu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4" descr="Oahu-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732338"/>
            <a:ext cx="8229600" cy="411162"/>
          </a:xfrm>
        </p:spPr>
        <p:txBody>
          <a:bodyPr/>
          <a:lstStyle/>
          <a:p>
            <a:pPr algn="r" eaLnBrk="1" hangingPunct="1"/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Oahu</a:t>
            </a:r>
            <a:endParaRPr lang="en-AU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Oahu-Buddhist Tem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24388"/>
            <a:ext cx="8229600" cy="519112"/>
          </a:xfrm>
        </p:spPr>
        <p:txBody>
          <a:bodyPr/>
          <a:lstStyle/>
          <a:p>
            <a:pPr algn="r" eaLnBrk="1" hangingPunct="1"/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Oahu</a:t>
            </a:r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-</a:t>
            </a:r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Buddhist Tem</a:t>
            </a:r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p</a:t>
            </a:r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le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 descr="Oahu-Hanauma Bay-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Oahu</a:t>
            </a:r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-</a:t>
            </a:r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Hanauma Bay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Oahu-Laie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Oahu</a:t>
            </a:r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-</a:t>
            </a:r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Laie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Pearl Harbor -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24388"/>
            <a:ext cx="8229600" cy="519112"/>
          </a:xfrm>
        </p:spPr>
        <p:txBody>
          <a:bodyPr/>
          <a:lstStyle/>
          <a:p>
            <a:pPr algn="r" eaLnBrk="1" hangingPunct="1"/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Pearl Harbor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 descr="Pearl Harbor - Memori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678363"/>
            <a:ext cx="8229600" cy="465137"/>
          </a:xfrm>
        </p:spPr>
        <p:txBody>
          <a:bodyPr/>
          <a:lstStyle/>
          <a:p>
            <a:pPr algn="r" eaLnBrk="1" hangingPunct="1"/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Pearl Harbor - Memorial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zKauai-Suns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5159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4" descr="z-Hawaii-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zKona%20Coast%2C%20Hawai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waii - 24 05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Hawaii - 24 05 2012</Template>
  <TotalTime>0</TotalTime>
  <Words>173</Words>
  <Application>Microsoft Office PowerPoint</Application>
  <PresentationFormat>Presentación en pantalla (16:9)</PresentationFormat>
  <Paragraphs>130</Paragraphs>
  <Slides>67</Slides>
  <Notes>66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72" baseType="lpstr">
      <vt:lpstr>Arial</vt:lpstr>
      <vt:lpstr>Times New Roman</vt:lpstr>
      <vt:lpstr>Monotype Corsiva</vt:lpstr>
      <vt:lpstr>Hawaii - 24 05 2012</vt:lpstr>
      <vt:lpstr>Diseño predeterminado</vt:lpstr>
      <vt:lpstr>Hawaii</vt:lpstr>
      <vt:lpstr>Hawaii</vt:lpstr>
      <vt:lpstr>Presentación de PowerPoint</vt:lpstr>
      <vt:lpstr>Hawaii</vt:lpstr>
      <vt:lpstr>Hawaii</vt:lpstr>
      <vt:lpstr>Hawaii</vt:lpstr>
      <vt:lpstr>Hawaii</vt:lpstr>
      <vt:lpstr>Hawaii</vt:lpstr>
      <vt:lpstr>Hawaii</vt:lpstr>
      <vt:lpstr>Hawaii</vt:lpstr>
      <vt:lpstr>Hawaii</vt:lpstr>
      <vt:lpstr>Hawaii</vt:lpstr>
      <vt:lpstr>Hawaii</vt:lpstr>
      <vt:lpstr>Hawaii</vt:lpstr>
      <vt:lpstr>Hawaii</vt:lpstr>
      <vt:lpstr>Hawaii</vt:lpstr>
      <vt:lpstr>Hawaii</vt:lpstr>
      <vt:lpstr>Hawaii</vt:lpstr>
      <vt:lpstr>Hawaii - Nani Mau Garden</vt:lpstr>
      <vt:lpstr>Halona Blowhole</vt:lpstr>
      <vt:lpstr>Kauai - Hanalei River Valley </vt:lpstr>
      <vt:lpstr>Hanauma Bay</vt:lpstr>
      <vt:lpstr>Hawaii</vt:lpstr>
      <vt:lpstr>Hawaii</vt:lpstr>
      <vt:lpstr>Hawaii</vt:lpstr>
      <vt:lpstr>Hawaii</vt:lpstr>
      <vt:lpstr>Hawaii</vt:lpstr>
      <vt:lpstr>Hawaii</vt:lpstr>
      <vt:lpstr>Hawaii</vt:lpstr>
      <vt:lpstr>Hawaii</vt:lpstr>
      <vt:lpstr>Hilton Waikoloa Village</vt:lpstr>
      <vt:lpstr>Honolulu</vt:lpstr>
      <vt:lpstr>Honolulu</vt:lpstr>
      <vt:lpstr>Honolulu</vt:lpstr>
      <vt:lpstr>Honolulu</vt:lpstr>
      <vt:lpstr>Honolulu</vt:lpstr>
      <vt:lpstr>Honolulu</vt:lpstr>
      <vt:lpstr>Honolulu</vt:lpstr>
      <vt:lpstr>Honolulu</vt:lpstr>
      <vt:lpstr>Honolulu</vt:lpstr>
      <vt:lpstr>Honolulu</vt:lpstr>
      <vt:lpstr>Honolulu</vt:lpstr>
      <vt:lpstr>Honolulu</vt:lpstr>
      <vt:lpstr>Kauai</vt:lpstr>
      <vt:lpstr>Kauai</vt:lpstr>
      <vt:lpstr>Koko Head Volcano</vt:lpstr>
      <vt:lpstr>Maui</vt:lpstr>
      <vt:lpstr>Maui</vt:lpstr>
      <vt:lpstr>Maui</vt:lpstr>
      <vt:lpstr>Molokai shore</vt:lpstr>
      <vt:lpstr>Kauai</vt:lpstr>
      <vt:lpstr>Oahu</vt:lpstr>
      <vt:lpstr>Oahu</vt:lpstr>
      <vt:lpstr>Oahu</vt:lpstr>
      <vt:lpstr>Oahu</vt:lpstr>
      <vt:lpstr>Oahu</vt:lpstr>
      <vt:lpstr>Oahu</vt:lpstr>
      <vt:lpstr>Oahu</vt:lpstr>
      <vt:lpstr>Oahu - Buddhist Temple</vt:lpstr>
      <vt:lpstr>Oahu - Hanauma Bay</vt:lpstr>
      <vt:lpstr>Oahu - Laie</vt:lpstr>
      <vt:lpstr>Pearl Harbor</vt:lpstr>
      <vt:lpstr>Pearl Harbor - Memorial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2022-05-22T08:46:32Z</dcterms:created>
  <dcterms:modified xsi:type="dcterms:W3CDTF">2022-05-22T08:49:02Z</dcterms:modified>
</cp:coreProperties>
</file>