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0"/>
  </p:notesMasterIdLst>
  <p:sldIdLst>
    <p:sldId id="854" r:id="rId3"/>
    <p:sldId id="1092" r:id="rId4"/>
    <p:sldId id="1093" r:id="rId5"/>
    <p:sldId id="1094" r:id="rId6"/>
    <p:sldId id="1036" r:id="rId7"/>
    <p:sldId id="1023" r:id="rId8"/>
    <p:sldId id="1024" r:id="rId9"/>
    <p:sldId id="1027" r:id="rId10"/>
    <p:sldId id="1025" r:id="rId11"/>
    <p:sldId id="1095" r:id="rId12"/>
    <p:sldId id="1028" r:id="rId13"/>
    <p:sldId id="1030" r:id="rId14"/>
    <p:sldId id="1031" r:id="rId15"/>
    <p:sldId id="1044" r:id="rId16"/>
    <p:sldId id="1045" r:id="rId17"/>
    <p:sldId id="1068" r:id="rId18"/>
    <p:sldId id="1088" r:id="rId19"/>
    <p:sldId id="1083" r:id="rId20"/>
    <p:sldId id="1084" r:id="rId21"/>
    <p:sldId id="1073" r:id="rId22"/>
    <p:sldId id="1075" r:id="rId23"/>
    <p:sldId id="1085" r:id="rId24"/>
    <p:sldId id="1086" r:id="rId25"/>
    <p:sldId id="1058" r:id="rId26"/>
    <p:sldId id="1091" r:id="rId27"/>
    <p:sldId id="1087" r:id="rId28"/>
    <p:sldId id="1065" r:id="rId29"/>
    <p:sldId id="1096" r:id="rId30"/>
    <p:sldId id="1089" r:id="rId31"/>
    <p:sldId id="1097" r:id="rId32"/>
    <p:sldId id="1056" r:id="rId33"/>
    <p:sldId id="1053" r:id="rId34"/>
    <p:sldId id="1051" r:id="rId35"/>
    <p:sldId id="1066" r:id="rId36"/>
    <p:sldId id="1067" r:id="rId37"/>
    <p:sldId id="1055" r:id="rId38"/>
    <p:sldId id="1098" r:id="rId39"/>
  </p:sldIdLst>
  <p:sldSz cx="4321175" cy="2879725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204788" indent="-2222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411163" indent="-4445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615950" indent="-682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822325" indent="-904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NGHcjd08kWaR3Wy/Iee0Xw==" hashData="pBPrhp13WFjNVpjmkme8lt74Hr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6B82"/>
    <a:srgbClr val="075B6F"/>
    <a:srgbClr val="003B58"/>
    <a:srgbClr val="006699"/>
    <a:srgbClr val="AFE4FF"/>
    <a:srgbClr val="002F46"/>
    <a:srgbClr val="CC6600"/>
    <a:srgbClr val="3A01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7285" autoAdjust="0"/>
    <p:restoredTop sz="94660"/>
  </p:normalViewPr>
  <p:slideViewPr>
    <p:cSldViewPr>
      <p:cViewPr>
        <p:scale>
          <a:sx n="140" d="100"/>
          <a:sy n="140" d="100"/>
        </p:scale>
        <p:origin x="-618" y="-312"/>
      </p:cViewPr>
      <p:guideLst>
        <p:guide orient="horz" pos="908"/>
        <p:guide pos="136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0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7250" y="685800"/>
            <a:ext cx="51435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rtl="0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BB8ED536-02A4-4935-BAC9-82EABECB8716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33869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5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204788" algn="l" rtl="0" eaLnBrk="0" fontAlgn="base" hangingPunct="0">
      <a:spcBef>
        <a:spcPct val="30000"/>
      </a:spcBef>
      <a:spcAft>
        <a:spcPct val="0"/>
      </a:spcAft>
      <a:defRPr sz="5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411163" algn="l" rtl="0" eaLnBrk="0" fontAlgn="base" hangingPunct="0">
      <a:spcBef>
        <a:spcPct val="30000"/>
      </a:spcBef>
      <a:spcAft>
        <a:spcPct val="0"/>
      </a:spcAft>
      <a:defRPr sz="5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615950" algn="l" rtl="0" eaLnBrk="0" fontAlgn="base" hangingPunct="0">
      <a:spcBef>
        <a:spcPct val="30000"/>
      </a:spcBef>
      <a:spcAft>
        <a:spcPct val="0"/>
      </a:spcAft>
      <a:defRPr sz="5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822325" algn="l" rtl="0" eaLnBrk="0" fontAlgn="base" hangingPunct="0">
      <a:spcBef>
        <a:spcPct val="30000"/>
      </a:spcBef>
      <a:spcAft>
        <a:spcPct val="0"/>
      </a:spcAft>
      <a:defRPr sz="5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1028604" algn="r" defTabSz="411442" rtl="1" eaLnBrk="1" latinLnBrk="0" hangingPunct="1">
      <a:defRPr sz="500" kern="1200">
        <a:solidFill>
          <a:schemeClr val="tx1"/>
        </a:solidFill>
        <a:latin typeface="+mn-lt"/>
        <a:ea typeface="+mn-ea"/>
        <a:cs typeface="+mn-cs"/>
      </a:defRPr>
    </a:lvl6pPr>
    <a:lvl7pPr marL="1234324" algn="r" defTabSz="411442" rtl="1" eaLnBrk="1" latinLnBrk="0" hangingPunct="1">
      <a:defRPr sz="500" kern="1200">
        <a:solidFill>
          <a:schemeClr val="tx1"/>
        </a:solidFill>
        <a:latin typeface="+mn-lt"/>
        <a:ea typeface="+mn-ea"/>
        <a:cs typeface="+mn-cs"/>
      </a:defRPr>
    </a:lvl7pPr>
    <a:lvl8pPr marL="1440045" algn="r" defTabSz="411442" rtl="1" eaLnBrk="1" latinLnBrk="0" hangingPunct="1">
      <a:defRPr sz="500" kern="1200">
        <a:solidFill>
          <a:schemeClr val="tx1"/>
        </a:solidFill>
        <a:latin typeface="+mn-lt"/>
        <a:ea typeface="+mn-ea"/>
        <a:cs typeface="+mn-cs"/>
      </a:defRPr>
    </a:lvl8pPr>
    <a:lvl9pPr marL="1645766" algn="r" defTabSz="411442" rtl="1" eaLnBrk="1" latinLnBrk="0" hangingPunct="1">
      <a:defRPr sz="5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76D02430-9140-452A-AC62-E3824B656AC5}" type="slidenum">
              <a:rPr lang="en-GB" altLang="en-US" sz="1200" smtClean="0"/>
              <a:pPr/>
              <a:t>1</a:t>
            </a:fld>
            <a:endParaRPr lang="en-GB" altLang="en-US" sz="1200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26513A25-6D24-443D-9FFF-309AB14FA030}" type="slidenum">
              <a:rPr lang="en-GB" altLang="en-US" sz="1200" smtClean="0"/>
              <a:pPr/>
              <a:t>2</a:t>
            </a:fld>
            <a:endParaRPr lang="en-GB" altLang="en-US" sz="1200" smtClean="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8F21180A-87DC-43AC-923E-44A8E5A99869}" type="slidenum">
              <a:rPr lang="en-GB" altLang="en-US" sz="1200" smtClean="0"/>
              <a:pPr/>
              <a:t>3</a:t>
            </a:fld>
            <a:endParaRPr lang="en-GB" altLang="en-US" sz="1200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D912F558-26E1-41E3-9BA1-A19F1707FEFF}" type="slidenum">
              <a:rPr lang="en-GB" altLang="en-US" sz="1200" smtClean="0"/>
              <a:pPr/>
              <a:t>4</a:t>
            </a:fld>
            <a:endParaRPr lang="en-GB" altLang="en-US" sz="1200" smtClean="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724576F-31CD-4332-9B22-5784DE00D0DD}" type="slidenum">
              <a:rPr lang="en-GB" altLang="en-US" sz="1200" smtClean="0"/>
              <a:pPr/>
              <a:t>5</a:t>
            </a:fld>
            <a:endParaRPr lang="en-GB" altLang="en-US" sz="1200" smtClean="0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E2CDE8D-D5BB-4FBB-93FC-3C00D304AE46}" type="slidenum">
              <a:rPr lang="en-GB" altLang="en-US" sz="1200" smtClean="0"/>
              <a:pPr/>
              <a:t>6</a:t>
            </a:fld>
            <a:endParaRPr lang="en-GB" altLang="en-US" sz="1200" smtClean="0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C1F7DA85-DF6E-4776-8AEC-90E6247BFAC6}" type="slidenum">
              <a:rPr lang="en-GB" altLang="en-US" sz="1200" smtClean="0"/>
              <a:pPr/>
              <a:t>7</a:t>
            </a:fld>
            <a:endParaRPr lang="en-GB" altLang="en-US" sz="1200" smtClean="0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878DE064-8B25-42DF-847A-63DF208895DD}" type="slidenum">
              <a:rPr lang="en-GB" altLang="en-US" sz="1200" smtClean="0"/>
              <a:pPr/>
              <a:t>8</a:t>
            </a:fld>
            <a:endParaRPr lang="en-GB" altLang="en-US" sz="1200" smtClean="0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84D0D6CD-CC23-48D5-B939-556FD0BD5FF4}" type="slidenum">
              <a:rPr lang="en-GB" altLang="en-US" sz="1200" smtClean="0"/>
              <a:pPr/>
              <a:t>9</a:t>
            </a:fld>
            <a:endParaRPr lang="en-GB" altLang="en-US" sz="1200" smtClean="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7E68821F-9F33-458B-8B34-8DB3DBF1CB9A}" type="slidenum">
              <a:rPr lang="en-GB" altLang="en-US" sz="1200" smtClean="0"/>
              <a:pPr/>
              <a:t>10</a:t>
            </a:fld>
            <a:endParaRPr lang="en-GB" altLang="en-US" sz="1200" smtClean="0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5BDD913E-F1F4-4A3E-AF97-C7B314F3F5DF}" type="slidenum">
              <a:rPr lang="en-GB" altLang="en-US" sz="1200" smtClean="0"/>
              <a:pPr/>
              <a:t>11</a:t>
            </a:fld>
            <a:endParaRPr lang="en-GB" altLang="en-US" sz="1200" smtClean="0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3E492A54-A61C-4438-9CEB-CD80F3CF4E1A}" type="slidenum">
              <a:rPr lang="en-GB" altLang="en-US" sz="1200" smtClean="0"/>
              <a:pPr/>
              <a:t>12</a:t>
            </a:fld>
            <a:endParaRPr lang="en-GB" altLang="en-US" sz="1200" smtClean="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08F91715-6DAA-4974-B50F-503DBD8880D8}" type="slidenum">
              <a:rPr lang="en-GB" altLang="en-US" sz="1200" smtClean="0"/>
              <a:pPr/>
              <a:t>13</a:t>
            </a:fld>
            <a:endParaRPr lang="en-GB" altLang="en-US" sz="1200" smtClean="0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07FC0BC2-CD7F-48AA-9C6D-C61286FF6C42}" type="slidenum">
              <a:rPr lang="en-GB" altLang="en-US" sz="1200" smtClean="0"/>
              <a:pPr/>
              <a:t>14</a:t>
            </a:fld>
            <a:endParaRPr lang="en-GB" altLang="en-US" sz="1200" smtClean="0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19DCC0B-9088-4C36-A23C-19A6A87C065B}" type="slidenum">
              <a:rPr lang="en-GB" altLang="en-US" sz="1200" smtClean="0"/>
              <a:pPr/>
              <a:t>15</a:t>
            </a:fld>
            <a:endParaRPr lang="en-GB" altLang="en-US" sz="1200" smtClean="0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705D8930-C6F8-4C3D-84D0-11D8D6A1B824}" type="slidenum">
              <a:rPr lang="en-GB" altLang="en-US" sz="1200" smtClean="0"/>
              <a:pPr/>
              <a:t>16</a:t>
            </a:fld>
            <a:endParaRPr lang="en-GB" altLang="en-US" sz="1200" smtClean="0"/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C0E328DC-EF9A-47BC-96DE-5D0486619D33}" type="slidenum">
              <a:rPr lang="en-GB" altLang="en-US" sz="1200" smtClean="0"/>
              <a:pPr/>
              <a:t>17</a:t>
            </a:fld>
            <a:endParaRPr lang="en-GB" altLang="en-US" sz="1200" smtClean="0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E2772AC8-F3FE-4BAF-9CD5-ABFC912BBD20}" type="slidenum">
              <a:rPr lang="en-GB" altLang="en-US" sz="1200" smtClean="0"/>
              <a:pPr/>
              <a:t>18</a:t>
            </a:fld>
            <a:endParaRPr lang="en-GB" altLang="en-US" sz="1200" smtClean="0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2F0F3844-535C-4AD9-B5F9-3208ABF2C1AB}" type="slidenum">
              <a:rPr lang="en-GB" altLang="en-US" sz="1200" smtClean="0"/>
              <a:pPr/>
              <a:t>19</a:t>
            </a:fld>
            <a:endParaRPr lang="en-GB" altLang="en-US" sz="1200" smtClean="0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C8FDD623-AB0C-43A9-8325-D0953E419312}" type="slidenum">
              <a:rPr lang="en-GB" altLang="en-US" sz="1200" smtClean="0"/>
              <a:pPr/>
              <a:t>20</a:t>
            </a:fld>
            <a:endParaRPr lang="en-GB" altLang="en-US" sz="1200" smtClean="0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D70287D2-CEA1-4639-97C7-3A3E89CDBDF6}" type="slidenum">
              <a:rPr lang="en-GB" altLang="en-US" sz="1200" smtClean="0"/>
              <a:pPr/>
              <a:t>21</a:t>
            </a:fld>
            <a:endParaRPr lang="en-GB" altLang="en-US" sz="1200" smtClean="0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3ACC00FB-3E26-44DB-9D45-23C5C1F1EE58}" type="slidenum">
              <a:rPr lang="en-GB" altLang="en-US" sz="1200" smtClean="0"/>
              <a:pPr/>
              <a:t>22</a:t>
            </a:fld>
            <a:endParaRPr lang="en-GB" altLang="en-US" sz="1200" smtClean="0"/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6D44D083-0C09-443F-9B73-94B69CCB2CD4}" type="slidenum">
              <a:rPr lang="en-GB" altLang="en-US" sz="1200" smtClean="0"/>
              <a:pPr/>
              <a:t>23</a:t>
            </a:fld>
            <a:endParaRPr lang="en-GB" altLang="en-US" sz="1200" smtClean="0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4A7BF407-3540-45A4-BF46-5000FF6011B1}" type="slidenum">
              <a:rPr lang="en-GB" altLang="en-US" sz="1200" smtClean="0"/>
              <a:pPr/>
              <a:t>24</a:t>
            </a:fld>
            <a:endParaRPr lang="en-GB" altLang="en-US" sz="1200" smtClean="0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B020F9C9-19A5-420D-A4AD-0F1EDF0E608E}" type="slidenum">
              <a:rPr lang="en-GB" altLang="en-US" sz="1200" smtClean="0"/>
              <a:pPr/>
              <a:t>25</a:t>
            </a:fld>
            <a:endParaRPr lang="en-GB" altLang="en-US" sz="1200" smtClean="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065C29A2-BF2A-4BE5-87A7-B290B397E8A6}" type="slidenum">
              <a:rPr lang="en-GB" altLang="en-US" sz="1200" smtClean="0"/>
              <a:pPr/>
              <a:t>26</a:t>
            </a:fld>
            <a:endParaRPr lang="en-GB" altLang="en-US" sz="1200" smtClean="0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578A9977-6B2B-4CC9-845D-393133634A02}" type="slidenum">
              <a:rPr lang="en-GB" altLang="en-US" sz="1200" smtClean="0"/>
              <a:pPr/>
              <a:t>27</a:t>
            </a:fld>
            <a:endParaRPr lang="en-GB" altLang="en-US" sz="1200" smtClean="0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7327AA00-A8FE-4950-AF5E-26EF44E167C6}" type="slidenum">
              <a:rPr lang="en-GB" altLang="en-US" sz="1200" smtClean="0"/>
              <a:pPr/>
              <a:t>28</a:t>
            </a:fld>
            <a:endParaRPr lang="en-GB" altLang="en-US" sz="1200" smtClean="0"/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54161F61-0E4A-4779-8642-E05E1B700DFC}" type="slidenum">
              <a:rPr lang="en-GB" altLang="en-US" sz="1200" smtClean="0"/>
              <a:pPr/>
              <a:t>29</a:t>
            </a:fld>
            <a:endParaRPr lang="en-GB" altLang="en-US" sz="1200" smtClean="0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44D8AD83-5665-413E-863E-BC99763993B4}" type="slidenum">
              <a:rPr lang="en-GB" altLang="en-US" sz="1200" smtClean="0"/>
              <a:pPr/>
              <a:t>30</a:t>
            </a:fld>
            <a:endParaRPr lang="en-GB" altLang="en-US" sz="1200" smtClean="0"/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CC36EDF-0DF1-46DF-9FA2-EFFA22144B21}" type="slidenum">
              <a:rPr lang="en-GB" altLang="en-US" sz="1200" smtClean="0"/>
              <a:pPr/>
              <a:t>31</a:t>
            </a:fld>
            <a:endParaRPr lang="en-GB" altLang="en-US" sz="1200" smtClean="0"/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359BAACD-D113-4AE0-957A-90BF1891E8E7}" type="slidenum">
              <a:rPr lang="en-GB" altLang="en-US" sz="1200" smtClean="0"/>
              <a:pPr/>
              <a:t>32</a:t>
            </a:fld>
            <a:endParaRPr lang="en-GB" altLang="en-US" sz="1200" smtClean="0"/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455D8872-7DF7-4B7F-9B62-5A62768E34F2}" type="slidenum">
              <a:rPr lang="en-GB" altLang="en-US" sz="1200" smtClean="0"/>
              <a:pPr/>
              <a:t>33</a:t>
            </a:fld>
            <a:endParaRPr lang="en-GB" altLang="en-US" sz="1200" smtClean="0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2A311CAA-5E78-44E2-B8B3-4EDCACB6FAB5}" type="slidenum">
              <a:rPr lang="en-GB" altLang="en-US" sz="1200" smtClean="0"/>
              <a:pPr/>
              <a:t>34</a:t>
            </a:fld>
            <a:endParaRPr lang="en-GB" altLang="en-US" sz="1200" smtClean="0"/>
          </a:p>
        </p:txBody>
      </p:sp>
      <p:sp>
        <p:nvSpPr>
          <p:cNvPr id="73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93C34FCE-D27F-4CB1-B7B4-3B0B31EF7DE5}" type="slidenum">
              <a:rPr lang="en-GB" altLang="en-US" sz="1200" smtClean="0"/>
              <a:pPr/>
              <a:t>35</a:t>
            </a:fld>
            <a:endParaRPr lang="en-GB" altLang="en-US" sz="1200" smtClean="0"/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286D5D6-F78D-47AB-8190-7CDC37FA6CA5}" type="slidenum">
              <a:rPr lang="en-GB" altLang="en-US" sz="1200" smtClean="0"/>
              <a:pPr/>
              <a:t>36</a:t>
            </a:fld>
            <a:endParaRPr lang="en-GB" altLang="en-US" sz="1200" smtClean="0"/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4089" y="894583"/>
            <a:ext cx="3672999" cy="61727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8177" y="1631845"/>
            <a:ext cx="3024823" cy="735929"/>
          </a:xfrm>
        </p:spPr>
        <p:txBody>
          <a:bodyPr/>
          <a:lstStyle>
            <a:lvl1pPr marL="0" indent="0" algn="ctr">
              <a:buNone/>
              <a:defRPr/>
            </a:lvl1pPr>
            <a:lvl2pPr marL="205722" indent="0" algn="ctr">
              <a:buNone/>
              <a:defRPr/>
            </a:lvl2pPr>
            <a:lvl3pPr marL="411442" indent="0" algn="ctr">
              <a:buNone/>
              <a:defRPr/>
            </a:lvl3pPr>
            <a:lvl4pPr marL="617163" indent="0" algn="ctr">
              <a:buNone/>
              <a:defRPr/>
            </a:lvl4pPr>
            <a:lvl5pPr marL="822882" indent="0" algn="ctr">
              <a:buNone/>
              <a:defRPr/>
            </a:lvl5pPr>
            <a:lvl6pPr marL="1028604" indent="0" algn="ctr">
              <a:buNone/>
              <a:defRPr/>
            </a:lvl6pPr>
            <a:lvl7pPr marL="1234324" indent="0" algn="ctr">
              <a:buNone/>
              <a:defRPr/>
            </a:lvl7pPr>
            <a:lvl8pPr marL="1440045" indent="0" algn="ctr">
              <a:buNone/>
              <a:defRPr/>
            </a:lvl8pPr>
            <a:lvl9pPr marL="1645766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he-I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6B525D-B9BB-46EC-A05A-A99B4765F76F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4835148"/>
      </p:ext>
    </p:extLst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9E0670-E0BA-48D3-B3BB-AE29283F5A06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352665"/>
      </p:ext>
    </p:extLst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1344" y="1850491"/>
            <a:ext cx="3672999" cy="571946"/>
          </a:xfrm>
        </p:spPr>
        <p:txBody>
          <a:bodyPr anchor="t"/>
          <a:lstStyle>
            <a:lvl1pPr algn="r">
              <a:defRPr sz="19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1344" y="1220552"/>
            <a:ext cx="3672999" cy="629940"/>
          </a:xfrm>
        </p:spPr>
        <p:txBody>
          <a:bodyPr anchor="b"/>
          <a:lstStyle>
            <a:lvl1pPr marL="0" indent="0">
              <a:buNone/>
              <a:defRPr sz="1100"/>
            </a:lvl1pPr>
            <a:lvl2pPr marL="205722" indent="0">
              <a:buNone/>
              <a:defRPr sz="800"/>
            </a:lvl2pPr>
            <a:lvl3pPr marL="411442" indent="0">
              <a:buNone/>
              <a:defRPr sz="700"/>
            </a:lvl3pPr>
            <a:lvl4pPr marL="617163" indent="0">
              <a:buNone/>
              <a:defRPr sz="700"/>
            </a:lvl4pPr>
            <a:lvl5pPr marL="822882" indent="0">
              <a:buNone/>
              <a:defRPr sz="700"/>
            </a:lvl5pPr>
            <a:lvl6pPr marL="1028604" indent="0">
              <a:buNone/>
              <a:defRPr sz="700"/>
            </a:lvl6pPr>
            <a:lvl7pPr marL="1234324" indent="0">
              <a:buNone/>
              <a:defRPr sz="700"/>
            </a:lvl7pPr>
            <a:lvl8pPr marL="1440045" indent="0">
              <a:buNone/>
              <a:defRPr sz="700"/>
            </a:lvl8pPr>
            <a:lvl9pPr marL="1645766" indent="0">
              <a:buNone/>
              <a:defRPr sz="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867CA4-1965-4930-9E8C-70DB3F277F64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8961451"/>
      </p:ext>
    </p:extLst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6060" y="671939"/>
            <a:ext cx="1908519" cy="1900486"/>
          </a:xfrm>
        </p:spPr>
        <p:txBody>
          <a:bodyPr/>
          <a:lstStyle>
            <a:lvl1pPr>
              <a:defRPr sz="1300"/>
            </a:lvl1pPr>
            <a:lvl2pPr>
              <a:defRPr sz="1100"/>
            </a:lvl2pPr>
            <a:lvl3pPr>
              <a:defRPr sz="1100"/>
            </a:lvl3pPr>
            <a:lvl4pPr>
              <a:defRPr sz="800"/>
            </a:lvl4pPr>
            <a:lvl5pPr>
              <a:defRPr sz="800"/>
            </a:lvl5pPr>
            <a:lvl6pPr>
              <a:defRPr sz="800"/>
            </a:lvl6pPr>
            <a:lvl7pPr>
              <a:defRPr sz="800"/>
            </a:lvl7pPr>
            <a:lvl8pPr>
              <a:defRPr sz="800"/>
            </a:lvl8pPr>
            <a:lvl9pPr>
              <a:defRPr sz="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6598" y="671939"/>
            <a:ext cx="1908519" cy="1900486"/>
          </a:xfrm>
        </p:spPr>
        <p:txBody>
          <a:bodyPr/>
          <a:lstStyle>
            <a:lvl1pPr>
              <a:defRPr sz="1300"/>
            </a:lvl1pPr>
            <a:lvl2pPr>
              <a:defRPr sz="1100"/>
            </a:lvl2pPr>
            <a:lvl3pPr>
              <a:defRPr sz="1100"/>
            </a:lvl3pPr>
            <a:lvl4pPr>
              <a:defRPr sz="800"/>
            </a:lvl4pPr>
            <a:lvl5pPr>
              <a:defRPr sz="800"/>
            </a:lvl5pPr>
            <a:lvl6pPr>
              <a:defRPr sz="800"/>
            </a:lvl6pPr>
            <a:lvl7pPr>
              <a:defRPr sz="800"/>
            </a:lvl7pPr>
            <a:lvl8pPr>
              <a:defRPr sz="800"/>
            </a:lvl8pPr>
            <a:lvl9pPr>
              <a:defRPr sz="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838AA0-BB17-4A13-9CE0-388B4FA18051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625039"/>
      </p:ext>
    </p:extLst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060" y="644608"/>
            <a:ext cx="1909270" cy="268641"/>
          </a:xfrm>
        </p:spPr>
        <p:txBody>
          <a:bodyPr anchor="b"/>
          <a:lstStyle>
            <a:lvl1pPr marL="0" indent="0">
              <a:buNone/>
              <a:defRPr sz="1100" b="1"/>
            </a:lvl1pPr>
            <a:lvl2pPr marL="205722" indent="0">
              <a:buNone/>
              <a:defRPr sz="1100" b="1"/>
            </a:lvl2pPr>
            <a:lvl3pPr marL="411442" indent="0">
              <a:buNone/>
              <a:defRPr sz="800" b="1"/>
            </a:lvl3pPr>
            <a:lvl4pPr marL="617163" indent="0">
              <a:buNone/>
              <a:defRPr sz="700" b="1"/>
            </a:lvl4pPr>
            <a:lvl5pPr marL="822882" indent="0">
              <a:buNone/>
              <a:defRPr sz="700" b="1"/>
            </a:lvl5pPr>
            <a:lvl6pPr marL="1028604" indent="0">
              <a:buNone/>
              <a:defRPr sz="700" b="1"/>
            </a:lvl6pPr>
            <a:lvl7pPr marL="1234324" indent="0">
              <a:buNone/>
              <a:defRPr sz="700" b="1"/>
            </a:lvl7pPr>
            <a:lvl8pPr marL="1440045" indent="0">
              <a:buNone/>
              <a:defRPr sz="700" b="1"/>
            </a:lvl8pPr>
            <a:lvl9pPr marL="1645766" indent="0">
              <a:buNone/>
              <a:defRPr sz="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6060" y="913248"/>
            <a:ext cx="1909270" cy="1659175"/>
          </a:xfrm>
        </p:spPr>
        <p:txBody>
          <a:bodyPr/>
          <a:lstStyle>
            <a:lvl1pPr>
              <a:defRPr sz="1100"/>
            </a:lvl1pPr>
            <a:lvl2pPr>
              <a:defRPr sz="1100"/>
            </a:lvl2pPr>
            <a:lvl3pPr>
              <a:defRPr sz="800"/>
            </a:lvl3pPr>
            <a:lvl4pPr>
              <a:defRPr sz="700"/>
            </a:lvl4pPr>
            <a:lvl5pPr>
              <a:defRPr sz="700"/>
            </a:lvl5pPr>
            <a:lvl6pPr>
              <a:defRPr sz="700"/>
            </a:lvl6pPr>
            <a:lvl7pPr>
              <a:defRPr sz="700"/>
            </a:lvl7pPr>
            <a:lvl8pPr>
              <a:defRPr sz="700"/>
            </a:lvl8pPr>
            <a:lvl9pPr>
              <a:defRPr sz="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195097" y="644608"/>
            <a:ext cx="1910020" cy="268641"/>
          </a:xfrm>
        </p:spPr>
        <p:txBody>
          <a:bodyPr anchor="b"/>
          <a:lstStyle>
            <a:lvl1pPr marL="0" indent="0">
              <a:buNone/>
              <a:defRPr sz="1100" b="1"/>
            </a:lvl1pPr>
            <a:lvl2pPr marL="205722" indent="0">
              <a:buNone/>
              <a:defRPr sz="1100" b="1"/>
            </a:lvl2pPr>
            <a:lvl3pPr marL="411442" indent="0">
              <a:buNone/>
              <a:defRPr sz="800" b="1"/>
            </a:lvl3pPr>
            <a:lvl4pPr marL="617163" indent="0">
              <a:buNone/>
              <a:defRPr sz="700" b="1"/>
            </a:lvl4pPr>
            <a:lvl5pPr marL="822882" indent="0">
              <a:buNone/>
              <a:defRPr sz="700" b="1"/>
            </a:lvl5pPr>
            <a:lvl6pPr marL="1028604" indent="0">
              <a:buNone/>
              <a:defRPr sz="700" b="1"/>
            </a:lvl6pPr>
            <a:lvl7pPr marL="1234324" indent="0">
              <a:buNone/>
              <a:defRPr sz="700" b="1"/>
            </a:lvl7pPr>
            <a:lvl8pPr marL="1440045" indent="0">
              <a:buNone/>
              <a:defRPr sz="700" b="1"/>
            </a:lvl8pPr>
            <a:lvl9pPr marL="1645766" indent="0">
              <a:buNone/>
              <a:defRPr sz="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195097" y="913248"/>
            <a:ext cx="1910020" cy="1659175"/>
          </a:xfrm>
        </p:spPr>
        <p:txBody>
          <a:bodyPr/>
          <a:lstStyle>
            <a:lvl1pPr>
              <a:defRPr sz="1100"/>
            </a:lvl1pPr>
            <a:lvl2pPr>
              <a:defRPr sz="1100"/>
            </a:lvl2pPr>
            <a:lvl3pPr>
              <a:defRPr sz="800"/>
            </a:lvl3pPr>
            <a:lvl4pPr>
              <a:defRPr sz="700"/>
            </a:lvl4pPr>
            <a:lvl5pPr>
              <a:defRPr sz="700"/>
            </a:lvl5pPr>
            <a:lvl6pPr>
              <a:defRPr sz="700"/>
            </a:lvl6pPr>
            <a:lvl7pPr>
              <a:defRPr sz="700"/>
            </a:lvl7pPr>
            <a:lvl8pPr>
              <a:defRPr sz="700"/>
            </a:lvl8pPr>
            <a:lvl9pPr>
              <a:defRPr sz="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778D87-C1EB-447E-A804-3F32BDDC71B2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0739539"/>
      </p:ext>
    </p:extLst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23D0B0-6DCB-4285-B9EB-754045042B36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7313864"/>
      </p:ext>
    </p:extLst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748AD-0C12-4301-B40D-6BC7D2B40878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94872"/>
      </p:ext>
    </p:extLst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062" y="114656"/>
            <a:ext cx="1421637" cy="487954"/>
          </a:xfrm>
        </p:spPr>
        <p:txBody>
          <a:bodyPr anchor="b"/>
          <a:lstStyle>
            <a:lvl1pPr algn="r">
              <a:defRPr sz="1100" b="1"/>
            </a:lvl1pPr>
          </a:lstStyle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89459" y="114658"/>
            <a:ext cx="2415658" cy="2457766"/>
          </a:xfrm>
        </p:spPr>
        <p:txBody>
          <a:bodyPr/>
          <a:lstStyle>
            <a:lvl1pPr>
              <a:defRPr sz="1500"/>
            </a:lvl1pPr>
            <a:lvl2pPr>
              <a:defRPr sz="1300"/>
            </a:lvl2pPr>
            <a:lvl3pPr>
              <a:defRPr sz="11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6062" y="602610"/>
            <a:ext cx="1421637" cy="1969812"/>
          </a:xfrm>
        </p:spPr>
        <p:txBody>
          <a:bodyPr/>
          <a:lstStyle>
            <a:lvl1pPr marL="0" indent="0">
              <a:buNone/>
              <a:defRPr sz="700"/>
            </a:lvl1pPr>
            <a:lvl2pPr marL="205722" indent="0">
              <a:buNone/>
              <a:defRPr sz="500"/>
            </a:lvl2pPr>
            <a:lvl3pPr marL="411442" indent="0">
              <a:buNone/>
              <a:defRPr sz="500"/>
            </a:lvl3pPr>
            <a:lvl4pPr marL="617163" indent="0">
              <a:buNone/>
              <a:defRPr sz="400"/>
            </a:lvl4pPr>
            <a:lvl5pPr marL="822882" indent="0">
              <a:buNone/>
              <a:defRPr sz="400"/>
            </a:lvl5pPr>
            <a:lvl6pPr marL="1028604" indent="0">
              <a:buNone/>
              <a:defRPr sz="400"/>
            </a:lvl6pPr>
            <a:lvl7pPr marL="1234324" indent="0">
              <a:buNone/>
              <a:defRPr sz="400"/>
            </a:lvl7pPr>
            <a:lvl8pPr marL="1440045" indent="0">
              <a:buNone/>
              <a:defRPr sz="400"/>
            </a:lvl8pPr>
            <a:lvl9pPr marL="1645766" indent="0">
              <a:buNone/>
              <a:defRPr sz="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94BEC7-EE12-4A16-9447-7E2F2B3E2566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114267"/>
      </p:ext>
    </p:extLst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6983" y="2015809"/>
            <a:ext cx="2592705" cy="237978"/>
          </a:xfrm>
        </p:spPr>
        <p:txBody>
          <a:bodyPr anchor="b"/>
          <a:lstStyle>
            <a:lvl1pPr algn="r">
              <a:defRPr sz="1100" b="1"/>
            </a:lvl1pPr>
          </a:lstStyle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46983" y="257310"/>
            <a:ext cx="2592705" cy="1727835"/>
          </a:xfrm>
        </p:spPr>
        <p:txBody>
          <a:bodyPr/>
          <a:lstStyle>
            <a:lvl1pPr marL="0" indent="0">
              <a:buNone/>
              <a:defRPr sz="1500"/>
            </a:lvl1pPr>
            <a:lvl2pPr marL="205722" indent="0">
              <a:buNone/>
              <a:defRPr sz="1300"/>
            </a:lvl2pPr>
            <a:lvl3pPr marL="411442" indent="0">
              <a:buNone/>
              <a:defRPr sz="1100"/>
            </a:lvl3pPr>
            <a:lvl4pPr marL="617163" indent="0">
              <a:buNone/>
              <a:defRPr sz="1100"/>
            </a:lvl4pPr>
            <a:lvl5pPr marL="822882" indent="0">
              <a:buNone/>
              <a:defRPr sz="1100"/>
            </a:lvl5pPr>
            <a:lvl6pPr marL="1028604" indent="0">
              <a:buNone/>
              <a:defRPr sz="1100"/>
            </a:lvl6pPr>
            <a:lvl7pPr marL="1234324" indent="0">
              <a:buNone/>
              <a:defRPr sz="1100"/>
            </a:lvl7pPr>
            <a:lvl8pPr marL="1440045" indent="0">
              <a:buNone/>
              <a:defRPr sz="1100"/>
            </a:lvl8pPr>
            <a:lvl9pPr marL="1645766" indent="0">
              <a:buNone/>
              <a:defRPr sz="11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e-IL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6983" y="2253787"/>
            <a:ext cx="2592705" cy="337966"/>
          </a:xfrm>
        </p:spPr>
        <p:txBody>
          <a:bodyPr/>
          <a:lstStyle>
            <a:lvl1pPr marL="0" indent="0">
              <a:buNone/>
              <a:defRPr sz="700"/>
            </a:lvl1pPr>
            <a:lvl2pPr marL="205722" indent="0">
              <a:buNone/>
              <a:defRPr sz="500"/>
            </a:lvl2pPr>
            <a:lvl3pPr marL="411442" indent="0">
              <a:buNone/>
              <a:defRPr sz="500"/>
            </a:lvl3pPr>
            <a:lvl4pPr marL="617163" indent="0">
              <a:buNone/>
              <a:defRPr sz="400"/>
            </a:lvl4pPr>
            <a:lvl5pPr marL="822882" indent="0">
              <a:buNone/>
              <a:defRPr sz="400"/>
            </a:lvl5pPr>
            <a:lvl6pPr marL="1028604" indent="0">
              <a:buNone/>
              <a:defRPr sz="400"/>
            </a:lvl6pPr>
            <a:lvl7pPr marL="1234324" indent="0">
              <a:buNone/>
              <a:defRPr sz="400"/>
            </a:lvl7pPr>
            <a:lvl8pPr marL="1440045" indent="0">
              <a:buNone/>
              <a:defRPr sz="400"/>
            </a:lvl8pPr>
            <a:lvl9pPr marL="1645766" indent="0">
              <a:buNone/>
              <a:defRPr sz="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93088E-AEDA-4589-96A1-E48F0A3CFAEC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7406109"/>
      </p:ext>
    </p:extLst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333E78-B261-462D-B1E2-24298FEC897D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165124"/>
      </p:ext>
    </p:extLst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32852" y="115324"/>
            <a:ext cx="972265" cy="2457099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6059" y="115324"/>
            <a:ext cx="2844774" cy="2457099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6E9054-6148-4A0F-B5B4-21EBE6DF3D90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9852882"/>
      </p:ext>
    </p:extLst>
  </p:cSld>
  <p:clrMapOvr>
    <a:masterClrMapping/>
  </p:clrMapOvr>
  <p:transition spd="slow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24089" y="894582"/>
            <a:ext cx="3672999" cy="617274"/>
          </a:xfrm>
          <a:prstGeom prst="rect">
            <a:avLst/>
          </a:prstGeom>
        </p:spPr>
        <p:txBody>
          <a:bodyPr lIns="41148" tIns="20574" rIns="41148" bIns="20574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48177" y="1631844"/>
            <a:ext cx="3024823" cy="735930"/>
          </a:xfrm>
          <a:prstGeom prst="rect">
            <a:avLst/>
          </a:prstGeom>
        </p:spPr>
        <p:txBody>
          <a:bodyPr lIns="41148" tIns="20574" rIns="41148" bIns="20574"/>
          <a:lstStyle>
            <a:lvl1pPr marL="0" indent="0" algn="ctr">
              <a:buNone/>
              <a:defRPr/>
            </a:lvl1pPr>
            <a:lvl2pPr marL="205738" indent="0" algn="ctr">
              <a:buNone/>
              <a:defRPr/>
            </a:lvl2pPr>
            <a:lvl3pPr marL="411476" indent="0" algn="ctr">
              <a:buNone/>
              <a:defRPr/>
            </a:lvl3pPr>
            <a:lvl4pPr marL="617214" indent="0" algn="ctr">
              <a:buNone/>
              <a:defRPr/>
            </a:lvl4pPr>
            <a:lvl5pPr marL="822952" indent="0" algn="ctr">
              <a:buNone/>
              <a:defRPr/>
            </a:lvl5pPr>
            <a:lvl6pPr marL="1028690" indent="0" algn="ctr">
              <a:buNone/>
              <a:defRPr/>
            </a:lvl6pPr>
            <a:lvl7pPr marL="1234428" indent="0" algn="ctr">
              <a:buNone/>
              <a:defRPr/>
            </a:lvl7pPr>
            <a:lvl8pPr marL="1440166" indent="0" algn="ctr">
              <a:buNone/>
              <a:defRPr/>
            </a:lvl8pPr>
            <a:lvl9pPr marL="164590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1402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F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15900" y="115888"/>
            <a:ext cx="3889375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1144" tIns="20573" rIns="41144" bIns="2057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título del patrón</a:t>
            </a:r>
            <a:endParaRPr lang="en-GB" alt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5900" y="671513"/>
            <a:ext cx="3889375" cy="190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1144" tIns="20573" rIns="41144" bIns="2057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texto del patrón</a:t>
            </a:r>
          </a:p>
          <a:p>
            <a:pPr lvl="1"/>
            <a:r>
              <a:rPr lang="es-ES" altLang="en-US" smtClean="0"/>
              <a:t>Segundo nivel</a:t>
            </a:r>
          </a:p>
          <a:p>
            <a:pPr lvl="2"/>
            <a:r>
              <a:rPr lang="es-ES" altLang="en-US" smtClean="0"/>
              <a:t>Tercer nivel</a:t>
            </a:r>
          </a:p>
          <a:p>
            <a:pPr lvl="3"/>
            <a:r>
              <a:rPr lang="es-ES" altLang="en-US" smtClean="0"/>
              <a:t>Cuarto nivel</a:t>
            </a:r>
          </a:p>
          <a:p>
            <a:pPr lvl="4"/>
            <a:r>
              <a:rPr lang="es-ES" altLang="en-US" smtClean="0"/>
              <a:t>Quinto nivel</a:t>
            </a:r>
            <a:endParaRPr lang="en-GB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15900" y="2622550"/>
            <a:ext cx="1008063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1144" tIns="20573" rIns="41144" bIns="20573" numCol="1" anchor="t" anchorCtr="0" compatLnSpc="1">
            <a:prstTxWarp prst="textNoShape">
              <a:avLst/>
            </a:prstTxWarp>
          </a:bodyPr>
          <a:lstStyle>
            <a:lvl1pPr algn="l" rtl="0">
              <a:defRPr sz="7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76375" y="2622550"/>
            <a:ext cx="1368425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1144" tIns="20573" rIns="41144" bIns="20573" numCol="1" anchor="t" anchorCtr="0" compatLnSpc="1">
            <a:prstTxWarp prst="textNoShape">
              <a:avLst/>
            </a:prstTxWarp>
          </a:bodyPr>
          <a:lstStyle>
            <a:lvl1pPr algn="ctr" rtl="0">
              <a:defRPr sz="7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097213" y="2622550"/>
            <a:ext cx="1008062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1144" tIns="20573" rIns="41144" bIns="20573" numCol="1" anchor="t" anchorCtr="0" compatLnSpc="1">
            <a:prstTxWarp prst="textNoShape">
              <a:avLst/>
            </a:prstTxWarp>
          </a:bodyPr>
          <a:lstStyle>
            <a:lvl1pPr algn="r" rtl="0">
              <a:defRPr sz="7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E9A160C-FD51-457F-8F10-DA5369036670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205722" algn="ctr" rtl="0" eaLnBrk="1" fontAlgn="base" hangingPunct="1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411442" algn="ctr" rtl="0" eaLnBrk="1" fontAlgn="base" hangingPunct="1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617163" algn="ctr" rtl="0" eaLnBrk="1" fontAlgn="base" hangingPunct="1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822882" algn="ctr" rtl="0" eaLnBrk="1" fontAlgn="base" hangingPunct="1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153988" indent="-153988" algn="l" rtl="0" eaLnBrk="1" fontAlgn="base" hangingPunct="1">
        <a:spcBef>
          <a:spcPct val="20000"/>
        </a:spcBef>
        <a:spcAft>
          <a:spcPct val="0"/>
        </a:spcAft>
        <a:buChar char="•"/>
        <a:defRPr sz="1500">
          <a:solidFill>
            <a:schemeClr val="tx1"/>
          </a:solidFill>
          <a:latin typeface="+mn-lt"/>
          <a:ea typeface="+mn-ea"/>
          <a:cs typeface="+mn-cs"/>
        </a:defRPr>
      </a:lvl1pPr>
      <a:lvl2pPr marL="333375" indent="-127000" algn="l" rtl="0" eaLnBrk="1" fontAlgn="base" hangingPunct="1">
        <a:spcBef>
          <a:spcPct val="20000"/>
        </a:spcBef>
        <a:spcAft>
          <a:spcPct val="0"/>
        </a:spcAft>
        <a:buChar char="–"/>
        <a:defRPr sz="1300">
          <a:solidFill>
            <a:schemeClr val="tx1"/>
          </a:solidFill>
          <a:latin typeface="+mn-lt"/>
          <a:cs typeface="+mn-cs"/>
        </a:defRPr>
      </a:lvl2pPr>
      <a:lvl3pPr marL="512763" indent="-101600" algn="l" rtl="0" eaLnBrk="1" fontAlgn="base" hangingPunct="1">
        <a:spcBef>
          <a:spcPct val="20000"/>
        </a:spcBef>
        <a:spcAft>
          <a:spcPct val="0"/>
        </a:spcAft>
        <a:buChar char="•"/>
        <a:defRPr sz="1100">
          <a:solidFill>
            <a:schemeClr val="tx1"/>
          </a:solidFill>
          <a:latin typeface="+mn-lt"/>
          <a:cs typeface="+mn-cs"/>
        </a:defRPr>
      </a:lvl3pPr>
      <a:lvl4pPr marL="719138" indent="-101600" algn="l" rtl="0" eaLnBrk="1" fontAlgn="base" hangingPunct="1">
        <a:spcBef>
          <a:spcPct val="20000"/>
        </a:spcBef>
        <a:spcAft>
          <a:spcPct val="0"/>
        </a:spcAft>
        <a:buChar char="–"/>
        <a:defRPr sz="1100">
          <a:solidFill>
            <a:schemeClr val="tx1"/>
          </a:solidFill>
          <a:latin typeface="+mn-lt"/>
          <a:cs typeface="+mn-cs"/>
        </a:defRPr>
      </a:lvl4pPr>
      <a:lvl5pPr marL="925513" indent="-101600" algn="l" rtl="0" eaLnBrk="1" fontAlgn="base" hangingPunct="1">
        <a:spcBef>
          <a:spcPct val="20000"/>
        </a:spcBef>
        <a:spcAft>
          <a:spcPct val="0"/>
        </a:spcAft>
        <a:buChar char="»"/>
        <a:defRPr sz="1100">
          <a:solidFill>
            <a:schemeClr val="tx1"/>
          </a:solidFill>
          <a:latin typeface="+mn-lt"/>
          <a:cs typeface="+mn-cs"/>
        </a:defRPr>
      </a:lvl5pPr>
      <a:lvl6pPr marL="1131465" indent="-102860" algn="l" rtl="0" eaLnBrk="1" fontAlgn="base" hangingPunct="1">
        <a:spcBef>
          <a:spcPct val="20000"/>
        </a:spcBef>
        <a:spcAft>
          <a:spcPct val="0"/>
        </a:spcAft>
        <a:buChar char="»"/>
        <a:defRPr sz="1100">
          <a:solidFill>
            <a:schemeClr val="tx1"/>
          </a:solidFill>
          <a:latin typeface="+mn-lt"/>
          <a:cs typeface="+mn-cs"/>
        </a:defRPr>
      </a:lvl6pPr>
      <a:lvl7pPr marL="1337185" indent="-102860" algn="l" rtl="0" eaLnBrk="1" fontAlgn="base" hangingPunct="1">
        <a:spcBef>
          <a:spcPct val="20000"/>
        </a:spcBef>
        <a:spcAft>
          <a:spcPct val="0"/>
        </a:spcAft>
        <a:buChar char="»"/>
        <a:defRPr sz="1100">
          <a:solidFill>
            <a:schemeClr val="tx1"/>
          </a:solidFill>
          <a:latin typeface="+mn-lt"/>
          <a:cs typeface="+mn-cs"/>
        </a:defRPr>
      </a:lvl7pPr>
      <a:lvl8pPr marL="1542905" indent="-102860" algn="l" rtl="0" eaLnBrk="1" fontAlgn="base" hangingPunct="1">
        <a:spcBef>
          <a:spcPct val="20000"/>
        </a:spcBef>
        <a:spcAft>
          <a:spcPct val="0"/>
        </a:spcAft>
        <a:buChar char="»"/>
        <a:defRPr sz="1100">
          <a:solidFill>
            <a:schemeClr val="tx1"/>
          </a:solidFill>
          <a:latin typeface="+mn-lt"/>
          <a:cs typeface="+mn-cs"/>
        </a:defRPr>
      </a:lvl8pPr>
      <a:lvl9pPr marL="1748627" indent="-102860" algn="l" rtl="0" eaLnBrk="1" fontAlgn="base" hangingPunct="1">
        <a:spcBef>
          <a:spcPct val="20000"/>
        </a:spcBef>
        <a:spcAft>
          <a:spcPct val="0"/>
        </a:spcAft>
        <a:buChar char="»"/>
        <a:defRPr sz="11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he-IL"/>
      </a:defPPr>
      <a:lvl1pPr marL="0" algn="r" defTabSz="411442" rtl="1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1pPr>
      <a:lvl2pPr marL="205722" algn="r" defTabSz="411442" rtl="1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2pPr>
      <a:lvl3pPr marL="411442" algn="r" defTabSz="411442" rtl="1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3pPr>
      <a:lvl4pPr marL="617163" algn="r" defTabSz="411442" rtl="1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4pPr>
      <a:lvl5pPr marL="822882" algn="r" defTabSz="411442" rtl="1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5pPr>
      <a:lvl6pPr marL="1028604" algn="r" defTabSz="411442" rtl="1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6pPr>
      <a:lvl7pPr marL="1234324" algn="r" defTabSz="411442" rtl="1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7pPr>
      <a:lvl8pPr marL="1440045" algn="r" defTabSz="411442" rtl="1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8pPr>
      <a:lvl9pPr marL="1645766" algn="r" defTabSz="411442" rtl="1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16059" y="2622416"/>
            <a:ext cx="1008274" cy="199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1148" tIns="20574" rIns="41148" bIns="20574" numCol="1" anchor="t" anchorCtr="0" compatLnSpc="1">
            <a:prstTxWarp prst="textNoShape">
              <a:avLst/>
            </a:prstTxWarp>
          </a:bodyPr>
          <a:lstStyle>
            <a:lvl1pPr>
              <a:defRPr sz="6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Arial" charset="0"/>
          <a:cs typeface="Arial" charset="0"/>
        </a:defRPr>
      </a:lvl5pPr>
      <a:lvl6pPr marL="205740" algn="ctr" rtl="0" fontAlgn="base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Arial" charset="0"/>
          <a:cs typeface="Arial" charset="0"/>
        </a:defRPr>
      </a:lvl6pPr>
      <a:lvl7pPr marL="411480" algn="ctr" rtl="0" fontAlgn="base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Arial" charset="0"/>
          <a:cs typeface="Arial" charset="0"/>
        </a:defRPr>
      </a:lvl7pPr>
      <a:lvl8pPr marL="617220" algn="ctr" rtl="0" fontAlgn="base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Arial" charset="0"/>
          <a:cs typeface="Arial" charset="0"/>
        </a:defRPr>
      </a:lvl8pPr>
      <a:lvl9pPr marL="822960" algn="ctr" rtl="0" fontAlgn="base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154305" indent="-154305" algn="l" rtl="0" fontAlgn="base">
        <a:spcBef>
          <a:spcPct val="20000"/>
        </a:spcBef>
        <a:spcAft>
          <a:spcPct val="0"/>
        </a:spcAft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334328" indent="-128588" algn="l" rtl="0" fontAlgn="base">
        <a:spcBef>
          <a:spcPct val="20000"/>
        </a:spcBef>
        <a:spcAft>
          <a:spcPct val="0"/>
        </a:spcAft>
        <a:buChar char="–"/>
        <a:defRPr sz="1300">
          <a:solidFill>
            <a:schemeClr val="tx1"/>
          </a:solidFill>
          <a:latin typeface="+mn-lt"/>
          <a:cs typeface="+mn-cs"/>
        </a:defRPr>
      </a:lvl2pPr>
      <a:lvl3pPr marL="514350" indent="-102870" algn="l" rtl="0" fontAlgn="base">
        <a:spcBef>
          <a:spcPct val="20000"/>
        </a:spcBef>
        <a:spcAft>
          <a:spcPct val="0"/>
        </a:spcAft>
        <a:buChar char="•"/>
        <a:defRPr sz="1100">
          <a:solidFill>
            <a:schemeClr val="tx1"/>
          </a:solidFill>
          <a:latin typeface="+mn-lt"/>
          <a:cs typeface="+mn-cs"/>
        </a:defRPr>
      </a:lvl3pPr>
      <a:lvl4pPr marL="720090" indent="-102870" algn="l" rtl="0" fontAlgn="base">
        <a:spcBef>
          <a:spcPct val="20000"/>
        </a:spcBef>
        <a:spcAft>
          <a:spcPct val="0"/>
        </a:spcAft>
        <a:buChar char="–"/>
        <a:defRPr sz="900">
          <a:solidFill>
            <a:schemeClr val="tx1"/>
          </a:solidFill>
          <a:latin typeface="+mn-lt"/>
          <a:cs typeface="+mn-cs"/>
        </a:defRPr>
      </a:lvl4pPr>
      <a:lvl5pPr marL="925830" indent="-102870" algn="l" rtl="0" fontAlgn="base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  <a:cs typeface="+mn-cs"/>
        </a:defRPr>
      </a:lvl5pPr>
      <a:lvl6pPr marL="1131570" indent="-102870" algn="l" rtl="0" fontAlgn="base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  <a:cs typeface="+mn-cs"/>
        </a:defRPr>
      </a:lvl6pPr>
      <a:lvl7pPr marL="1337310" indent="-102870" algn="l" rtl="0" fontAlgn="base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  <a:cs typeface="+mn-cs"/>
        </a:defRPr>
      </a:lvl7pPr>
      <a:lvl8pPr marL="1543050" indent="-102870" algn="l" rtl="0" fontAlgn="base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  <a:cs typeface="+mn-cs"/>
        </a:defRPr>
      </a:lvl8pPr>
      <a:lvl9pPr marL="1748790" indent="-102870" algn="l" rtl="0" fontAlgn="base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411480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1pPr>
      <a:lvl2pPr marL="205740" algn="l" defTabSz="411480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" algn="l" defTabSz="411480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3pPr>
      <a:lvl4pPr marL="617220" algn="l" defTabSz="411480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" algn="l" defTabSz="411480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5pPr>
      <a:lvl6pPr marL="1028700" algn="l" defTabSz="411480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6pPr>
      <a:lvl7pPr marL="1234440" algn="l" defTabSz="411480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7pPr>
      <a:lvl8pPr marL="1440180" algn="l" defTabSz="411480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8pPr>
      <a:lvl9pPr marL="1645920" algn="l" defTabSz="411480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6B8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6838" y="282575"/>
            <a:ext cx="1487487" cy="601663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3844925" y="2660650"/>
            <a:ext cx="514350" cy="1539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(Wikipedia)</a:t>
            </a:r>
            <a:endParaRPr lang="en-US" sz="3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175" y="36513"/>
            <a:ext cx="4321175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000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Havana - Cuba</a:t>
            </a:r>
          </a:p>
        </p:txBody>
      </p:sp>
      <p:pic>
        <p:nvPicPr>
          <p:cNvPr id="26" name="Picture 2" descr="C:\Users\Miki\Desktop\Cuba_LaHavana_Street_(www.pixinn.net)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00450" y="282575"/>
            <a:ext cx="628650" cy="94297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6"/>
          <p:cNvSpPr txBox="1"/>
          <p:nvPr/>
        </p:nvSpPr>
        <p:spPr>
          <a:xfrm>
            <a:off x="3529013" y="1225550"/>
            <a:ext cx="792162" cy="323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defRPr/>
            </a:pPr>
            <a:r>
              <a:rPr lang="en-US" sz="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Old Havana from street level, with the </a:t>
            </a:r>
            <a:r>
              <a:rPr lang="en-US" sz="5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Capitolio</a:t>
            </a:r>
            <a:r>
              <a:rPr lang="en-US" sz="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in the background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3025" y="2005013"/>
            <a:ext cx="1100138" cy="1698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Havana Craft-Work</a:t>
            </a:r>
          </a:p>
        </p:txBody>
      </p:sp>
      <p:sp>
        <p:nvSpPr>
          <p:cNvPr id="2056" name="Oval 28"/>
          <p:cNvSpPr>
            <a:spLocks noChangeArrowheads="1"/>
          </p:cNvSpPr>
          <p:nvPr/>
        </p:nvSpPr>
        <p:spPr bwMode="auto">
          <a:xfrm>
            <a:off x="441325" y="358775"/>
            <a:ext cx="46038" cy="46038"/>
          </a:xfrm>
          <a:prstGeom prst="ellipse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 altLang="en-US"/>
          </a:p>
        </p:txBody>
      </p:sp>
      <p:sp>
        <p:nvSpPr>
          <p:cNvPr id="2057" name="TextBox 29"/>
          <p:cNvSpPr txBox="1">
            <a:spLocks noChangeArrowheads="1"/>
          </p:cNvSpPr>
          <p:nvPr/>
        </p:nvSpPr>
        <p:spPr bwMode="auto">
          <a:xfrm>
            <a:off x="257175" y="250825"/>
            <a:ext cx="406400" cy="15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400">
                <a:latin typeface="Monotype Corsiva" pitchFamily="66" charset="0"/>
              </a:rPr>
              <a:t>Havana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6838" y="884238"/>
            <a:ext cx="1487487" cy="1698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Havana – Location in Cuba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998788" y="2428875"/>
            <a:ext cx="1222375" cy="1698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The cars in Havana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584325" y="250825"/>
            <a:ext cx="2016125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defRPr/>
            </a:pPr>
            <a:r>
              <a:rPr lang="en-US" sz="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Havana</a:t>
            </a:r>
            <a:r>
              <a:rPr lang="en-US" sz="7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(</a:t>
            </a:r>
            <a:r>
              <a:rPr lang="en-US" sz="7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 Habana) </a:t>
            </a:r>
            <a:r>
              <a:rPr lang="en-US" sz="7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is the capital city, largest city, province, major port, and leading commercial center of Cuba. The city has a population of 2.1 million inhabitants, and it spans a total of 728.26 km</a:t>
            </a:r>
            <a:r>
              <a:rPr lang="en-US" sz="700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2</a:t>
            </a:r>
            <a:r>
              <a:rPr lang="en-US" sz="7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.</a:t>
            </a:r>
          </a:p>
          <a:p>
            <a:pPr algn="just">
              <a:defRPr/>
            </a:pPr>
            <a:r>
              <a:rPr lang="en-US" sz="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The city of Havana was founded by the Spanish in the 16th century and due to its strategic location it</a:t>
            </a:r>
            <a:endParaRPr lang="en-US" sz="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34" name="Picture 15" descr="C:\Users\Miki\Pictures\Picasa\Exports\Starred Photos\DSC_2531-00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0488" y="1081088"/>
            <a:ext cx="1127125" cy="93503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6" descr="C:\Users\Miki\Pictures\Picasa\Exports\Starred Photos\DSC_2352-00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998788" y="1601788"/>
            <a:ext cx="1222375" cy="81756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Box 35"/>
          <p:cNvSpPr txBox="1"/>
          <p:nvPr/>
        </p:nvSpPr>
        <p:spPr>
          <a:xfrm>
            <a:off x="1200150" y="912813"/>
            <a:ext cx="2376488" cy="9540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defRPr/>
            </a:pPr>
            <a:r>
              <a:rPr lang="en-US" sz="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served as a springboard for the Spanish conquest of the Americas. King Philip II of Spain granted Havana the title of City in 1592.</a:t>
            </a:r>
          </a:p>
          <a:p>
            <a:pPr algn="just">
              <a:defRPr/>
            </a:pPr>
            <a:r>
              <a:rPr lang="en-US" sz="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Contemporary Havana can essentially be described as three cities in one: Old Havana, </a:t>
            </a:r>
            <a:r>
              <a:rPr lang="en-US" sz="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Vedado</a:t>
            </a:r>
            <a:r>
              <a:rPr lang="en-US" sz="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and the newer suburban districts. As typical of Cuba, Havana </a:t>
            </a:r>
          </a:p>
          <a:p>
            <a:pPr algn="just">
              <a:defRPr/>
            </a:pPr>
            <a:r>
              <a:rPr lang="en-US" sz="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experiences a tropical climate.</a:t>
            </a:r>
            <a:endParaRPr lang="en-US" sz="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2064" name="TextBox 36"/>
          <p:cNvSpPr txBox="1">
            <a:spLocks noChangeArrowheads="1"/>
          </p:cNvSpPr>
          <p:nvPr/>
        </p:nvSpPr>
        <p:spPr bwMode="auto">
          <a:xfrm>
            <a:off x="1217613" y="1765300"/>
            <a:ext cx="17811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n-US" altLang="en-US" sz="800">
                <a:solidFill>
                  <a:schemeClr val="bg1"/>
                </a:solidFill>
                <a:latin typeface="Monotype Corsiva" pitchFamily="66" charset="0"/>
              </a:rPr>
              <a:t>The city attracts over a million tourists annually. 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368425" y="2005013"/>
            <a:ext cx="16303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defRPr/>
            </a:pPr>
            <a:r>
              <a:rPr lang="en-US" sz="800" dirty="0">
                <a:solidFill>
                  <a:schemeClr val="bg1"/>
                </a:solidFill>
                <a:latin typeface="Monotype Corsiva" panose="03010101010201010101" pitchFamily="66" charset="0"/>
              </a:rPr>
              <a:t>In May 2015, Havana was selected as one of the so-called New 7 Wonders Cities.</a:t>
            </a:r>
          </a:p>
          <a:p>
            <a:pPr algn="just">
              <a:defRPr/>
            </a:pPr>
            <a:r>
              <a:rPr lang="en-US" sz="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Old Havana was declared a UNESCO World Heritage Site in 1982.</a:t>
            </a:r>
          </a:p>
        </p:txBody>
      </p:sp>
      <p:pic>
        <p:nvPicPr>
          <p:cNvPr id="39" name="Picture 3" descr="C:\Users\Miki\Pictures\Picasa\Exports\Starred Photos\20180327_031946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90488" y="2173288"/>
            <a:ext cx="1271587" cy="61912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Rectangle 23"/>
          <p:cNvSpPr>
            <a:spLocks noChangeArrowheads="1"/>
          </p:cNvSpPr>
          <p:nvPr/>
        </p:nvSpPr>
        <p:spPr bwMode="auto">
          <a:xfrm>
            <a:off x="-6350" y="0"/>
            <a:ext cx="4327525" cy="2879725"/>
          </a:xfrm>
          <a:prstGeom prst="rect">
            <a:avLst/>
          </a:prstGeom>
          <a:solidFill>
            <a:srgbClr val="086B82"/>
          </a:solidFill>
          <a:ln w="9525">
            <a:solidFill>
              <a:srgbClr val="424000"/>
            </a:solidFill>
            <a:miter lim="800000"/>
            <a:headEnd/>
            <a:tailEnd/>
          </a:ln>
        </p:spPr>
        <p:txBody>
          <a:bodyPr wrap="none" lIns="41144" tIns="20573" rIns="41144" bIns="20573" anchor="ctr"/>
          <a:lstStyle/>
          <a:p>
            <a:endParaRPr lang="he-IL" altLang="en-US">
              <a:solidFill>
                <a:srgbClr val="AFE4FF"/>
              </a:solidFill>
              <a:latin typeface="Calibri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9050" y="863600"/>
            <a:ext cx="4321175" cy="1272654"/>
          </a:xfrm>
          <a:prstGeom prst="rect">
            <a:avLst/>
          </a:prstGeom>
          <a:noFill/>
        </p:spPr>
        <p:txBody>
          <a:bodyPr lIns="41144" tIns="20573" rIns="41144" bIns="20573" rtlCol="1">
            <a:spAutoFit/>
          </a:bodyPr>
          <a:lstStyle/>
          <a:p>
            <a:pPr algn="ctr">
              <a:defRPr/>
            </a:pPr>
            <a:endParaRPr lang="en-US" sz="500" dirty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>
              <a:defRPr/>
            </a:pPr>
            <a:r>
              <a:rPr lang="en-US" sz="1900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Havana</a:t>
            </a:r>
          </a:p>
          <a:p>
            <a:pPr algn="ctr">
              <a:defRPr/>
            </a:pPr>
            <a:endParaRPr lang="en-US" sz="900" dirty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rial" pitchFamily="34" charset="0"/>
            </a:endParaRPr>
          </a:p>
          <a:p>
            <a:pPr algn="ctr">
              <a:defRPr/>
            </a:pPr>
            <a:r>
              <a:rPr lang="en-US" sz="1600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rial" pitchFamily="34" charset="0"/>
              </a:rPr>
              <a:t>Cuba</a:t>
            </a:r>
          </a:p>
          <a:p>
            <a:pPr algn="ctr">
              <a:defRPr/>
            </a:pPr>
            <a:endParaRPr lang="en-US" sz="900" dirty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rial" pitchFamily="34" charset="0"/>
            </a:endParaRPr>
          </a:p>
          <a:p>
            <a:pPr algn="ctr">
              <a:defRPr/>
            </a:pPr>
            <a:endParaRPr lang="en-US" sz="900" dirty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rial" pitchFamily="34" charset="0"/>
            </a:endParaRPr>
          </a:p>
          <a:p>
            <a:pPr algn="ctr">
              <a:defRPr/>
            </a:pPr>
            <a:endParaRPr lang="en-US" sz="900" dirty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rial" pitchFamily="34" charset="0"/>
            </a:endParaRPr>
          </a:p>
          <a:p>
            <a:pPr algn="ctr">
              <a:defRPr/>
            </a:pPr>
            <a:endParaRPr lang="en-US" sz="400" dirty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525" y="2759075"/>
            <a:ext cx="566738" cy="114300"/>
          </a:xfrm>
          <a:prstGeom prst="rect">
            <a:avLst/>
          </a:prstGeom>
          <a:noFill/>
        </p:spPr>
        <p:txBody>
          <a:bodyPr lIns="36574" tIns="18286" rIns="36574" bIns="18286">
            <a:spAutoFit/>
          </a:bodyPr>
          <a:lstStyle/>
          <a:p>
            <a:pPr>
              <a:defRPr/>
            </a:pPr>
            <a:r>
              <a:rPr lang="en-US" altLang="en-US" sz="500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©  Isabela Pitish</a:t>
            </a:r>
            <a:endParaRPr lang="en-US" sz="500" dirty="0"/>
          </a:p>
        </p:txBody>
      </p:sp>
    </p:spTree>
  </p:cSld>
  <p:clrMapOvr>
    <a:masterClrMapping/>
  </p:clrMapOvr>
  <p:transition spd="slow">
    <p:circle/>
    <p:sndAc>
      <p:stSnd loop="1">
        <p:snd r:embed="rId3" name="Cubana - Guantan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Miki\Pictures\Picasa\Exports\Starred Photos\DSC_047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10063" cy="288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iki\Pictures\Picasa\Exports\Starred Photos\DSC_257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238" y="0"/>
            <a:ext cx="2552700" cy="287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885825" y="2759075"/>
            <a:ext cx="492125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Miki\Pictures\Picasa\Exports\Starred Photos\DSC_259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4306888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2760663"/>
            <a:ext cx="492125" cy="11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Miki\Pictures\Picasa\Exports\Starred Photos\20180327_02215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4321175" cy="288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C:\Users\Miki\Pictures\Picasa\Exports\Starred Photos\DSC_037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63" y="0"/>
            <a:ext cx="1901825" cy="287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20663" y="2757488"/>
            <a:ext cx="490537" cy="11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  <p:pic>
        <p:nvPicPr>
          <p:cNvPr id="81922" name="Picture 2" descr="C:\Users\Miki\Pictures\Picasa\Exports\Starred Photos\DSC_030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8619" y="0"/>
            <a:ext cx="1577685" cy="2878058"/>
          </a:xfrm>
          <a:prstGeom prst="rect">
            <a:avLst/>
          </a:prstGeom>
          <a:noFill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2447925" y="2757488"/>
            <a:ext cx="492125" cy="11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C:\Users\Miki\Pictures\Picasa\Exports\Starred Photos\DSC_035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0"/>
            <a:ext cx="4343401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C:\Users\Miki\Pictures\Picasa\Exports\Starred Photos\DSC_037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4341813" cy="287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Miki\Pictures\Picasa\Exports\Starred Photos\DSC_03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9525"/>
            <a:ext cx="4332288" cy="287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Miki\Pictures\Picasa\Exports\Starred Photos\DSC_249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3175"/>
            <a:ext cx="4318000" cy="288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 descr="C:\Users\Miki\Pictures\Picasa\Exports\Starred Photos\DSC_038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1588"/>
            <a:ext cx="4319587" cy="288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C:\Users\Miki\Pictures\Picasa\Exports\Starred Photos\DSC_039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1588"/>
            <a:ext cx="4319587" cy="288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Miki\Pictures\Picasa\Exports\Starred Photos\DSC_042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4316412" cy="287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Miki\Pictures\Picasa\Exports\Starred Photos\DSC_045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9525"/>
            <a:ext cx="4346575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Miki\Pictures\Picasa\Exports\Starred Photos\DSC_045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9525"/>
            <a:ext cx="4330700" cy="286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Miki\Pictures\Picasa\Exports\Starred Photos\20180327_0227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113"/>
            <a:ext cx="4321175" cy="2889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Miki\Pictures\Picasa\Exports\Starred Photos\DSC_235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3175"/>
            <a:ext cx="4318000" cy="288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Miki\Pictures\Picasa\Exports\Starred Photos\DSC_2284-0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1588"/>
            <a:ext cx="4318000" cy="2879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Miki\Pictures\Picasa\Exports\Starred Photos\DSC_2360-0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5900"/>
            <a:ext cx="4327525" cy="244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2540000"/>
            <a:ext cx="492125" cy="11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Miki\Pictures\Picasa\Exports\Starred Photos\DSC_23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1588"/>
            <a:ext cx="4308475" cy="287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3" descr="C:\Users\Miki\Pictures\Picasa\Exports\Starred Photos\DSC_242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1588"/>
            <a:ext cx="4319587" cy="288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Miki\Pictures\Picasa\Exports\Starred Photos\DSC_242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4321175" cy="288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Miki\Pictures\Picasa\Exports\Starred Photos\DSC_245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0"/>
            <a:ext cx="4324351" cy="287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Miki\Pictures\Picasa\Exports\Starred Photos\DSC_245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-1588"/>
            <a:ext cx="4346575" cy="2901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Miki\Pictures\Picasa\Exports\Starred Photos\DSC_044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0"/>
            <a:ext cx="4343401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Miki\Pictures\Picasa\Exports\Starred Photos\DSC_285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4321175" cy="288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Miki\Pictures\Picasa\Exports\Starred Photos\20180327_0309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-1588"/>
            <a:ext cx="4346575" cy="290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Miki\Pictures\Picasa\Exports\Starred Photos\DSC_233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287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6350" y="2759075"/>
            <a:ext cx="492125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Miki\Pictures\Picasa\Exports\Starred Photos\DSC_257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4321175" cy="288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Miki\Pictures\Picasa\Exports\Starred Photos\DSC_258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287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Miki\Pictures\Picasa\Exports\Starred Photos\DSC_044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75"/>
            <a:ext cx="4321175" cy="272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6828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Miki\Pictures\Picasa\Exports\Starred Photos\20180327_23324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2550"/>
            <a:ext cx="4321175" cy="270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2641600"/>
            <a:ext cx="492125" cy="11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Miki\Pictures\Picasa\Exports\Starred Photos\20180327_18374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1588"/>
            <a:ext cx="4318000" cy="288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Miki\Pictures\Picasa\Exports\Starred Photos\20180327_03103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1588"/>
            <a:ext cx="4318000" cy="288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Miki\Pictures\Picasa\Exports\Starred Photos\20180327_03194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-1588"/>
            <a:ext cx="4314825" cy="2879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2536825"/>
            <a:ext cx="492125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258763" y="2740025"/>
            <a:ext cx="893762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1144" tIns="20573" rIns="41144" bIns="20573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Created by </a:t>
            </a:r>
            <a:r>
              <a:rPr lang="en-US" sz="500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Izabela</a:t>
            </a:r>
            <a:r>
              <a:rPr lang="en-US" sz="5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  <a:r>
              <a:rPr lang="en-US" sz="4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&amp;</a:t>
            </a:r>
            <a:r>
              <a:rPr lang="en-US" sz="5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Miki Pitish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240088" y="2740025"/>
            <a:ext cx="936625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1144" tIns="20573" rIns="41144" bIns="20573"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Music: </a:t>
            </a:r>
            <a:r>
              <a:rPr lang="en-US" sz="500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Cubana</a:t>
            </a:r>
            <a:r>
              <a:rPr lang="en-US" sz="5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- </a:t>
            </a:r>
            <a:r>
              <a:rPr lang="en-US" sz="500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Guantanamera</a:t>
            </a:r>
            <a:endParaRPr lang="en-US" sz="5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+mn-cs"/>
            </a:endParaRPr>
          </a:p>
        </p:txBody>
      </p:sp>
      <p:pic>
        <p:nvPicPr>
          <p:cNvPr id="37893" name="Picture 2" descr="C:\Users\Miki\Pictures\Picasa\Exports\Starred Photos\20180328_03375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3838"/>
            <a:ext cx="4321175" cy="243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671937"/>
            <a:ext cx="4321175" cy="95991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41148" tIns="20574" rIns="41148" bIns="20574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767927"/>
            <a:ext cx="4321175" cy="2111798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41148" tIns="20574" rIns="41148" bIns="20574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255" y="1"/>
            <a:ext cx="2304627" cy="655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799925"/>
            <a:ext cx="4321175" cy="1072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1148" tIns="20574" rIns="41148" bIns="20574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7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22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22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20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20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20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20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540148" y="1983811"/>
            <a:ext cx="1260343" cy="1149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1148" tIns="20574" rIns="41148" bIns="20574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900" b="1" dirty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900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4724" y="1759833"/>
            <a:ext cx="1116304" cy="991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520" y="2047805"/>
            <a:ext cx="576157" cy="415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247882"/>
            <a:ext cx="252069" cy="223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471860"/>
            <a:ext cx="252069" cy="223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695839"/>
            <a:ext cx="252069" cy="223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919817"/>
            <a:ext cx="252069" cy="223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ba-Havana - Izabela - Miki Pitish .. 28 11 2019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Cuba-Havana - Izabela - Miki Pitish .. 28 11 2019</Template>
  <TotalTime>2</TotalTime>
  <Words>345</Words>
  <Application>Microsoft Office PowerPoint</Application>
  <PresentationFormat>Personalizado</PresentationFormat>
  <Paragraphs>98</Paragraphs>
  <Slides>37</Slides>
  <Notes>36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42" baseType="lpstr">
      <vt:lpstr>Arial</vt:lpstr>
      <vt:lpstr>Monotype Corsiva</vt:lpstr>
      <vt:lpstr>Calibri</vt:lpstr>
      <vt:lpstr>Cuba-Havana - Izabela - Miki Pitish .. 28 11 2019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2020-02-19T08:07:52Z</dcterms:created>
  <dcterms:modified xsi:type="dcterms:W3CDTF">2020-02-19T08:10:50Z</dcterms:modified>
</cp:coreProperties>
</file>