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5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fa+jwr0bnJmOdNPcCJYww==" hashData="W4N9BE6ew6tmn4HuOQuhS7GLUc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DF33CFA-45D0-46F3-A0E0-17D26661F478}" type="datetimeFigureOut">
              <a:rPr lang="fr-CA"/>
              <a:pPr/>
              <a:t>2021-07-21</a:t>
            </a:fld>
            <a:endParaRPr lang="fr-CA"/>
          </a:p>
        </p:txBody>
      </p:sp>
      <p:sp>
        <p:nvSpPr>
          <p:cNvPr id="481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D1AE561-BCBA-4539-885A-8007E2AFFAA9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62715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7B41A-7746-4640-B9BB-98603BAAE254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D7B7-25F2-49FA-B906-2B3B45D8475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04337630"/>
      </p:ext>
    </p:extLst>
  </p:cSld>
  <p:clrMapOvr>
    <a:masterClrMapping/>
  </p:clrMapOvr>
  <p:transition spd="slow" advClick="0"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018F3-2A88-43C5-9F76-157E1849AEF2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B7508-9CFD-45AC-BDEC-7CC14EA3422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05171598"/>
      </p:ext>
    </p:extLst>
  </p:cSld>
  <p:clrMapOvr>
    <a:masterClrMapping/>
  </p:clrMapOvr>
  <p:transition spd="slow" advClick="0"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75271-C7A4-4D80-BC2B-75FA7CCD9AA5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C0A49-8D1A-42C5-B4E5-7A6C815117F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38278163"/>
      </p:ext>
    </p:extLst>
  </p:cSld>
  <p:clrMapOvr>
    <a:masterClrMapping/>
  </p:clrMapOvr>
  <p:transition spd="slow" advClick="0"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0B971-8B22-4B0C-8248-96132F088763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AB824-94F5-40E9-8BB4-6BE55BA5935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51529351"/>
      </p:ext>
    </p:extLst>
  </p:cSld>
  <p:clrMapOvr>
    <a:masterClrMapping/>
  </p:clrMapOvr>
  <p:transition spd="slow" advClick="0"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491F2-7BDE-4840-82A3-E12088753659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29EF2-B6D2-460D-B1FA-33561C8458D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01426755"/>
      </p:ext>
    </p:extLst>
  </p:cSld>
  <p:clrMapOvr>
    <a:masterClrMapping/>
  </p:clrMapOvr>
  <p:transition spd="slow" advClick="0"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E3A35-87D8-486B-89A6-B75B145103DE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FCEED-8B05-4789-B08D-705A2FEE7D1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77310795"/>
      </p:ext>
    </p:extLst>
  </p:cSld>
  <p:clrMapOvr>
    <a:masterClrMapping/>
  </p:clrMapOvr>
  <p:transition spd="slow" advClick="0"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F3CB0-AAAD-43D2-A165-09DD57B81222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00085E-61A3-4E46-A0A2-FC6BA274C92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30479659"/>
      </p:ext>
    </p:extLst>
  </p:cSld>
  <p:clrMapOvr>
    <a:masterClrMapping/>
  </p:clrMapOvr>
  <p:transition spd="slow" advClick="0"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812D2-6AA7-45EF-AC67-EDBF55C17A32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7D899-4BE2-44F1-A1CA-1458DB7FA63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79517308"/>
      </p:ext>
    </p:extLst>
  </p:cSld>
  <p:clrMapOvr>
    <a:masterClrMapping/>
  </p:clrMapOvr>
  <p:transition spd="slow" advClick="0"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6E764-49CC-4294-900E-BCAF9D5612C7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E6F7B-75D5-4409-97F0-38C9DD86F27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42601523"/>
      </p:ext>
    </p:extLst>
  </p:cSld>
  <p:clrMapOvr>
    <a:masterClrMapping/>
  </p:clrMapOvr>
  <p:transition spd="slow" advClick="0"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DE09D-5DD2-44AC-B512-045B1C4ACDBC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05A8E-4979-4765-A682-5B09A2C5790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54190843"/>
      </p:ext>
    </p:extLst>
  </p:cSld>
  <p:clrMapOvr>
    <a:masterClrMapping/>
  </p:clrMapOvr>
  <p:transition spd="slow" advClick="0"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40990-4773-4101-83F5-8B17A74F8475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D8889-1CE1-44B3-AAA2-1A0B4FF1D1C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64988289"/>
      </p:ext>
    </p:extLst>
  </p:cSld>
  <p:clrMapOvr>
    <a:masterClrMapping/>
  </p:clrMapOvr>
  <p:transition spd="slow" advClick="0"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65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425576-EADA-42C5-A923-465937094984}" type="datetimeFigureOut">
              <a:rPr lang="fr-CA"/>
              <a:pPr>
                <a:defRPr/>
              </a:pPr>
              <a:t>2021-07-21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53DCC5-16C0-4F8E-B3F9-B612D001996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rsz_house-2616607_128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7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5"/>
          <p:cNvSpPr txBox="1">
            <a:spLocks noChangeArrowheads="1"/>
          </p:cNvSpPr>
          <p:nvPr/>
        </p:nvSpPr>
        <p:spPr bwMode="auto">
          <a:xfrm>
            <a:off x="250825" y="5876925"/>
            <a:ext cx="25003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CA" sz="2400" b="1" dirty="0" err="1" smtClean="0">
                <a:solidFill>
                  <a:srgbClr val="FFFF00"/>
                </a:solidFill>
              </a:rPr>
              <a:t>Presentado</a:t>
            </a:r>
            <a:r>
              <a:rPr lang="fr-CA" sz="2400" b="1" dirty="0" smtClean="0">
                <a:solidFill>
                  <a:srgbClr val="FFFF00"/>
                </a:solidFill>
              </a:rPr>
              <a:t> </a:t>
            </a:r>
            <a:r>
              <a:rPr lang="fr-CA" sz="2400" b="1" dirty="0" err="1" smtClean="0">
                <a:solidFill>
                  <a:srgbClr val="FFFF00"/>
                </a:solidFill>
              </a:rPr>
              <a:t>por</a:t>
            </a:r>
            <a:r>
              <a:rPr lang="fr-CA" sz="2400" b="1" dirty="0" smtClean="0">
                <a:solidFill>
                  <a:srgbClr val="FFFF00"/>
                </a:solidFill>
              </a:rPr>
              <a:t>:</a:t>
            </a:r>
            <a:endParaRPr lang="fr-CA" sz="2400" b="1" dirty="0">
              <a:solidFill>
                <a:srgbClr val="FFFF00"/>
              </a:solidFill>
            </a:endParaRPr>
          </a:p>
          <a:p>
            <a:r>
              <a:rPr lang="fr-CA" sz="2400" b="1" dirty="0">
                <a:solidFill>
                  <a:srgbClr val="FFFF00"/>
                </a:solidFill>
              </a:rPr>
              <a:t>Michel</a:t>
            </a:r>
          </a:p>
        </p:txBody>
      </p:sp>
      <p:pic>
        <p:nvPicPr>
          <p:cNvPr id="2052" name="Image 7" descr="muziek2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388" y="6113463"/>
            <a:ext cx="5810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ZoneTexte 8"/>
          <p:cNvSpPr txBox="1">
            <a:spLocks noChangeArrowheads="1"/>
          </p:cNvSpPr>
          <p:nvPr/>
        </p:nvSpPr>
        <p:spPr bwMode="auto">
          <a:xfrm>
            <a:off x="7177088" y="6207125"/>
            <a:ext cx="1785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CA" b="1">
                <a:solidFill>
                  <a:srgbClr val="FF0000"/>
                </a:solidFill>
              </a:rPr>
              <a:t>Automatique</a:t>
            </a:r>
          </a:p>
        </p:txBody>
      </p:sp>
      <p:sp>
        <p:nvSpPr>
          <p:cNvPr id="6" name="Rectangle 5"/>
          <p:cNvSpPr/>
          <p:nvPr/>
        </p:nvSpPr>
        <p:spPr>
          <a:xfrm>
            <a:off x="912838" y="302865"/>
            <a:ext cx="7272808" cy="830997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Habitaciones </a:t>
            </a:r>
            <a:r>
              <a:rPr lang="fr-FR" sz="4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extrañas</a:t>
            </a:r>
            <a:endParaRPr lang="fr-FR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055" name="Image 6" descr="drapeau5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50" y="6327775"/>
            <a:ext cx="5381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ndi509.wav">
            <a:hlinkClick r:id="" action="ppaction://media"/>
          </p:cNvPr>
          <p:cNvPicPr>
            <a:picLocks noRot="1" noChangeAspect="1"/>
          </p:cNvPicPr>
          <p:nvPr>
            <a:wavAudioFile r:embed="rId1" name="indian 21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3dfff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4a9ed960c151575172118aaffd6c543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264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5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7af4802f23a8da1832ec6f56c665616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86510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40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2" descr="13_jpeg02b444077cbcef784e790f04973d46d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15-Weirdest-Houses-Ever-Built-001-550x4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5260_728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5e0938e3a0c9903a61135cbb_mushroom-hou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85823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86507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0"/>
            <a:ext cx="7272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8614901_f5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8582435_f5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8596418_f5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8672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90107635632066603e2b8909cf8ab66e--crazy-houses-cappadocia-turke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191250" cy="689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8672070_f5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8649737_f5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olorful-creative-unusual-hou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BBWARsr.im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The-Pole-House-by-F2-Architec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G_93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main_15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BBTCZTs.im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10224811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Tulsa-Cave-House-1-bet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171450"/>
            <a:ext cx="943292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Bio-Climatic-Solar-House-600x3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cube-hou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bubble-hou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maisons-bizarres-1867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1 GzcGmN4N_WNXWpUC4ibYF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524750" y="260350"/>
            <a:ext cx="11525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5E-6 -1.48148E-6 L -0.48038 0.53195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28" y="2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bitations-bizarres-26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habitations-bizarres-26-michel</Template>
  <TotalTime>7</TotalTime>
  <Words>24</Words>
  <Application>Microsoft Office PowerPoint</Application>
  <PresentationFormat>Presentación en pantalla (4:3)</PresentationFormat>
  <Paragraphs>7</Paragraphs>
  <Slides>34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40" baseType="lpstr">
      <vt:lpstr>Calibri</vt:lpstr>
      <vt:lpstr>Arial</vt:lpstr>
      <vt:lpstr>Algerian</vt:lpstr>
      <vt:lpstr>Arial Rounded MT Bold</vt:lpstr>
      <vt:lpstr>habitations-bizarres-26-michel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2021-07-21T14:58:30Z</dcterms:created>
  <dcterms:modified xsi:type="dcterms:W3CDTF">2021-07-21T15:05:54Z</dcterms:modified>
</cp:coreProperties>
</file>