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854" r:id="rId3"/>
    <p:sldId id="1092" r:id="rId4"/>
    <p:sldId id="1093" r:id="rId5"/>
    <p:sldId id="1094" r:id="rId6"/>
    <p:sldId id="1036" r:id="rId7"/>
    <p:sldId id="1023" r:id="rId8"/>
    <p:sldId id="1024" r:id="rId9"/>
    <p:sldId id="1027" r:id="rId10"/>
    <p:sldId id="1025" r:id="rId11"/>
    <p:sldId id="1095" r:id="rId12"/>
    <p:sldId id="1028" r:id="rId13"/>
    <p:sldId id="1030" r:id="rId14"/>
    <p:sldId id="1031" r:id="rId15"/>
    <p:sldId id="1044" r:id="rId16"/>
    <p:sldId id="1045" r:id="rId17"/>
    <p:sldId id="1068" r:id="rId18"/>
    <p:sldId id="1088" r:id="rId19"/>
    <p:sldId id="1083" r:id="rId20"/>
    <p:sldId id="1084" r:id="rId21"/>
    <p:sldId id="1073" r:id="rId22"/>
    <p:sldId id="1075" r:id="rId23"/>
    <p:sldId id="1085" r:id="rId24"/>
    <p:sldId id="1086" r:id="rId25"/>
    <p:sldId id="1058" r:id="rId26"/>
    <p:sldId id="1091" r:id="rId27"/>
    <p:sldId id="1087" r:id="rId28"/>
    <p:sldId id="1065" r:id="rId29"/>
    <p:sldId id="1096" r:id="rId30"/>
    <p:sldId id="1089" r:id="rId31"/>
    <p:sldId id="1097" r:id="rId32"/>
    <p:sldId id="1056" r:id="rId33"/>
    <p:sldId id="1053" r:id="rId34"/>
    <p:sldId id="1051" r:id="rId35"/>
    <p:sldId id="1066" r:id="rId36"/>
    <p:sldId id="1067" r:id="rId37"/>
    <p:sldId id="1055" r:id="rId38"/>
    <p:sldId id="1099" r:id="rId39"/>
  </p:sldIdLst>
  <p:sldSz cx="4321175" cy="2879725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204788" indent="-222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411163" indent="-444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615950" indent="-682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822325" indent="-90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B+AG3xi+3TkB20gBZCaVQ==" hashData="Dgm5Ry3yIyHVo3pd8MnZ8ZQgke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6B82"/>
    <a:srgbClr val="075B6F"/>
    <a:srgbClr val="003B58"/>
    <a:srgbClr val="006699"/>
    <a:srgbClr val="AFE4FF"/>
    <a:srgbClr val="002F46"/>
    <a:srgbClr val="CC6600"/>
    <a:srgbClr val="3A0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7285" autoAdjust="0"/>
    <p:restoredTop sz="94660"/>
  </p:normalViewPr>
  <p:slideViewPr>
    <p:cSldViewPr>
      <p:cViewPr>
        <p:scale>
          <a:sx n="90" d="100"/>
          <a:sy n="90" d="100"/>
        </p:scale>
        <p:origin x="-1002" y="-234"/>
      </p:cViewPr>
      <p:guideLst>
        <p:guide orient="horz" pos="908"/>
        <p:guide pos="13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594F24-171E-4CC9-A965-1FFBADFBB4A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83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204788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411163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615950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822325" algn="l" rtl="0" eaLnBrk="0" fontAlgn="base" hangingPunct="0">
      <a:spcBef>
        <a:spcPct val="30000"/>
      </a:spcBef>
      <a:spcAft>
        <a:spcPct val="0"/>
      </a:spcAft>
      <a:defRPr sz="5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1028604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6pPr>
    <a:lvl7pPr marL="1234324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7pPr>
    <a:lvl8pPr marL="1440045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8pPr>
    <a:lvl9pPr marL="1645766" algn="r" defTabSz="411442" rtl="1" eaLnBrk="1" latinLnBrk="0" hangingPunct="1">
      <a:defRPr sz="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6C1AD65-4450-4696-908D-047E1B319D91}" type="slidenum">
              <a:rPr lang="en-GB" altLang="en-US" sz="1200" smtClean="0"/>
              <a:pPr/>
              <a:t>1</a:t>
            </a:fld>
            <a:endParaRPr lang="en-GB" altLang="en-US" sz="120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9763EF5-2E44-4301-9731-0EB19E2CD5C7}" type="slidenum">
              <a:rPr lang="en-GB" altLang="en-US" sz="1200" smtClean="0"/>
              <a:pPr/>
              <a:t>2</a:t>
            </a:fld>
            <a:endParaRPr lang="en-GB" altLang="en-US" sz="120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EEDCFAF-5CF8-4E33-B73A-F3387880EA2D}" type="slidenum">
              <a:rPr lang="en-GB" altLang="en-US" sz="1200" smtClean="0"/>
              <a:pPr/>
              <a:t>3</a:t>
            </a:fld>
            <a:endParaRPr lang="en-GB" alt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993EC3E-D2AD-4343-9A3F-E10263907105}" type="slidenum">
              <a:rPr lang="en-GB" altLang="en-US" sz="1200" smtClean="0"/>
              <a:pPr/>
              <a:t>4</a:t>
            </a:fld>
            <a:endParaRPr lang="en-GB" altLang="en-US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F7F3953-B2CD-472A-91C1-2DF1DE404107}" type="slidenum">
              <a:rPr lang="en-GB" altLang="en-US" sz="1200" smtClean="0"/>
              <a:pPr/>
              <a:t>5</a:t>
            </a:fld>
            <a:endParaRPr lang="en-GB" altLang="en-US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D792515-7DC2-4830-A7FD-63E2BA6191C7}" type="slidenum">
              <a:rPr lang="en-GB" altLang="en-US" sz="1200" smtClean="0"/>
              <a:pPr/>
              <a:t>6</a:t>
            </a:fld>
            <a:endParaRPr lang="en-GB" altLang="en-US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76852B6-4CFB-4F54-AEFE-A2DDDA5A9319}" type="slidenum">
              <a:rPr lang="en-GB" altLang="en-US" sz="1200" smtClean="0"/>
              <a:pPr/>
              <a:t>7</a:t>
            </a:fld>
            <a:endParaRPr lang="en-GB" altLang="en-US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FD2A404-AE86-4FAC-BC52-69C69C05DDF9}" type="slidenum">
              <a:rPr lang="en-GB" altLang="en-US" sz="1200" smtClean="0"/>
              <a:pPr/>
              <a:t>8</a:t>
            </a:fld>
            <a:endParaRPr lang="en-GB" altLang="en-US" sz="1200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90BF868-BD82-446F-8123-45C51AA9B9F0}" type="slidenum">
              <a:rPr lang="en-GB" altLang="en-US" sz="1200" smtClean="0"/>
              <a:pPr/>
              <a:t>9</a:t>
            </a:fld>
            <a:endParaRPr lang="en-GB" altLang="en-US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DAD320B-BE48-4B13-880F-525123B29328}" type="slidenum">
              <a:rPr lang="en-GB" altLang="en-US" sz="1200" smtClean="0"/>
              <a:pPr/>
              <a:t>10</a:t>
            </a:fld>
            <a:endParaRPr lang="en-GB" altLang="en-US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DF55872-5519-49B5-B793-39FE471227A7}" type="slidenum">
              <a:rPr lang="en-GB" altLang="en-US" sz="1200" smtClean="0"/>
              <a:pPr/>
              <a:t>11</a:t>
            </a:fld>
            <a:endParaRPr lang="en-GB" alt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E6A8CCD-068D-44AF-9F40-588F36A10601}" type="slidenum">
              <a:rPr lang="en-GB" altLang="en-US" sz="1200" smtClean="0"/>
              <a:pPr/>
              <a:t>12</a:t>
            </a:fld>
            <a:endParaRPr lang="en-GB" alt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046E87C-3227-4A39-9571-E33BF4EEFF5B}" type="slidenum">
              <a:rPr lang="en-GB" altLang="en-US" sz="1200" smtClean="0"/>
              <a:pPr/>
              <a:t>13</a:t>
            </a:fld>
            <a:endParaRPr lang="en-GB" altLang="en-US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08761E6-C38E-4986-A26F-B6E38459583A}" type="slidenum">
              <a:rPr lang="en-GB" altLang="en-US" sz="1200" smtClean="0"/>
              <a:pPr/>
              <a:t>14</a:t>
            </a:fld>
            <a:endParaRPr lang="en-GB" altLang="en-US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4803CCA-4245-4E5C-B1E1-4A8EAAF0DAFD}" type="slidenum">
              <a:rPr lang="en-GB" altLang="en-US" sz="1200" smtClean="0"/>
              <a:pPr/>
              <a:t>15</a:t>
            </a:fld>
            <a:endParaRPr lang="en-GB" altLang="en-US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B4F8FCD-D13B-419D-A5F3-5418F68257BF}" type="slidenum">
              <a:rPr lang="en-GB" altLang="en-US" sz="1200" smtClean="0"/>
              <a:pPr/>
              <a:t>16</a:t>
            </a:fld>
            <a:endParaRPr lang="en-GB" altLang="en-US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2D457E8-9625-49F1-858F-4DF596E82234}" type="slidenum">
              <a:rPr lang="en-GB" altLang="en-US" sz="1200" smtClean="0"/>
              <a:pPr/>
              <a:t>17</a:t>
            </a:fld>
            <a:endParaRPr lang="en-GB" alt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C14C64D-9435-4587-B7B8-1EEEE616C64F}" type="slidenum">
              <a:rPr lang="en-GB" altLang="en-US" sz="1200" smtClean="0"/>
              <a:pPr/>
              <a:t>18</a:t>
            </a:fld>
            <a:endParaRPr lang="en-GB" altLang="en-US" sz="120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9F48619-851E-4729-A851-8DE6C540F6B8}" type="slidenum">
              <a:rPr lang="en-GB" altLang="en-US" sz="1200" smtClean="0"/>
              <a:pPr/>
              <a:t>19</a:t>
            </a:fld>
            <a:endParaRPr lang="en-GB" altLang="en-US" sz="1200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7ABC210-D7F5-479E-A781-C858CE1DFFDD}" type="slidenum">
              <a:rPr lang="en-GB" altLang="en-US" sz="1200" smtClean="0"/>
              <a:pPr/>
              <a:t>20</a:t>
            </a:fld>
            <a:endParaRPr lang="en-GB" altLang="en-US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1FDF7F0-8ABF-468C-BC20-4DEF5F0A3F26}" type="slidenum">
              <a:rPr lang="en-GB" altLang="en-US" sz="1200" smtClean="0"/>
              <a:pPr/>
              <a:t>21</a:t>
            </a:fld>
            <a:endParaRPr lang="en-GB" altLang="en-US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093A76F-0610-4E99-A586-8A72BD85F0E3}" type="slidenum">
              <a:rPr lang="en-GB" altLang="en-US" sz="1200" smtClean="0"/>
              <a:pPr/>
              <a:t>22</a:t>
            </a:fld>
            <a:endParaRPr lang="en-GB" altLang="en-US" sz="120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9D47B93-B1A2-4B0F-9088-D2C9254FD52E}" type="slidenum">
              <a:rPr lang="en-GB" altLang="en-US" sz="1200" smtClean="0"/>
              <a:pPr/>
              <a:t>23</a:t>
            </a:fld>
            <a:endParaRPr lang="en-GB" altLang="en-US" sz="1200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2411321-A69B-48D9-A6E1-E5C88CCDCBC3}" type="slidenum">
              <a:rPr lang="en-GB" altLang="en-US" sz="1200" smtClean="0"/>
              <a:pPr/>
              <a:t>24</a:t>
            </a:fld>
            <a:endParaRPr lang="en-GB" altLang="en-US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D6CF861-45C5-4A2C-A2F4-05EEC56DAB6C}" type="slidenum">
              <a:rPr lang="en-GB" altLang="en-US" sz="1200" smtClean="0"/>
              <a:pPr/>
              <a:t>25</a:t>
            </a:fld>
            <a:endParaRPr lang="en-GB" altLang="en-US" sz="1200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DD9F408-80BA-4246-B917-207F40FB9C78}" type="slidenum">
              <a:rPr lang="en-GB" altLang="en-US" sz="1200" smtClean="0"/>
              <a:pPr/>
              <a:t>26</a:t>
            </a:fld>
            <a:endParaRPr lang="en-GB" altLang="en-US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30E7A70-27E2-43BA-B148-866DEDB06B0A}" type="slidenum">
              <a:rPr lang="en-GB" altLang="en-US" sz="1200" smtClean="0"/>
              <a:pPr/>
              <a:t>27</a:t>
            </a:fld>
            <a:endParaRPr lang="en-GB" altLang="en-US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A55A366-9EC1-4717-8287-A7D878075FF6}" type="slidenum">
              <a:rPr lang="en-GB" altLang="en-US" sz="1200" smtClean="0"/>
              <a:pPr/>
              <a:t>28</a:t>
            </a:fld>
            <a:endParaRPr lang="en-GB" altLang="en-US" sz="1200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D5FF3F0-AF98-4781-AB12-8BB38BEA8FB6}" type="slidenum">
              <a:rPr lang="en-GB" altLang="en-US" sz="1200" smtClean="0"/>
              <a:pPr/>
              <a:t>29</a:t>
            </a:fld>
            <a:endParaRPr lang="en-GB" altLang="en-US" sz="1200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B4FDD4D-1985-45D4-8C1D-0F3D6F50F01C}" type="slidenum">
              <a:rPr lang="en-GB" altLang="en-US" sz="1200" smtClean="0"/>
              <a:pPr/>
              <a:t>30</a:t>
            </a:fld>
            <a:endParaRPr lang="en-GB" altLang="en-US" sz="1200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B043810-E03E-4107-AF32-C07FD249ECCC}" type="slidenum">
              <a:rPr lang="en-GB" altLang="en-US" sz="1200" smtClean="0"/>
              <a:pPr/>
              <a:t>31</a:t>
            </a:fld>
            <a:endParaRPr lang="en-GB" altLang="en-US" sz="1200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9583D03-76CB-48CF-9114-F3C9FF7098D9}" type="slidenum">
              <a:rPr lang="en-GB" altLang="en-US" sz="1200" smtClean="0"/>
              <a:pPr/>
              <a:t>32</a:t>
            </a:fld>
            <a:endParaRPr lang="en-GB" altLang="en-US" sz="1200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5A43B29-A561-42ED-B460-D5E2752FDB06}" type="slidenum">
              <a:rPr lang="en-GB" altLang="en-US" sz="1200" smtClean="0"/>
              <a:pPr/>
              <a:t>33</a:t>
            </a:fld>
            <a:endParaRPr lang="en-GB" altLang="en-US" sz="1200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4A0C129-E003-4720-B4B6-66FAED13B7AE}" type="slidenum">
              <a:rPr lang="en-GB" altLang="en-US" sz="1200" smtClean="0"/>
              <a:pPr/>
              <a:t>34</a:t>
            </a:fld>
            <a:endParaRPr lang="en-GB" altLang="en-US" sz="1200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407CD08-C135-4534-88F6-6AF9DD1D6F41}" type="slidenum">
              <a:rPr lang="en-GB" altLang="en-US" sz="1200" smtClean="0"/>
              <a:pPr/>
              <a:t>35</a:t>
            </a:fld>
            <a:endParaRPr lang="en-GB" altLang="en-US" sz="1200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59546BD-46E7-4C39-B06F-3C95C5C0005D}" type="slidenum">
              <a:rPr lang="en-GB" altLang="en-US" sz="1200" smtClean="0"/>
              <a:pPr/>
              <a:t>36</a:t>
            </a:fld>
            <a:endParaRPr lang="en-GB" altLang="en-US" sz="1200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4089" y="894583"/>
            <a:ext cx="3672999" cy="6172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8177" y="1631845"/>
            <a:ext cx="3024823" cy="735929"/>
          </a:xfrm>
        </p:spPr>
        <p:txBody>
          <a:bodyPr/>
          <a:lstStyle>
            <a:lvl1pPr marL="0" indent="0" algn="ctr">
              <a:buNone/>
              <a:defRPr/>
            </a:lvl1pPr>
            <a:lvl2pPr marL="205722" indent="0" algn="ctr">
              <a:buNone/>
              <a:defRPr/>
            </a:lvl2pPr>
            <a:lvl3pPr marL="411442" indent="0" algn="ctr">
              <a:buNone/>
              <a:defRPr/>
            </a:lvl3pPr>
            <a:lvl4pPr marL="617163" indent="0" algn="ctr">
              <a:buNone/>
              <a:defRPr/>
            </a:lvl4pPr>
            <a:lvl5pPr marL="822882" indent="0" algn="ctr">
              <a:buNone/>
              <a:defRPr/>
            </a:lvl5pPr>
            <a:lvl6pPr marL="1028604" indent="0" algn="ctr">
              <a:buNone/>
              <a:defRPr/>
            </a:lvl6pPr>
            <a:lvl7pPr marL="1234324" indent="0" algn="ctr">
              <a:buNone/>
              <a:defRPr/>
            </a:lvl7pPr>
            <a:lvl8pPr marL="1440045" indent="0" algn="ctr">
              <a:buNone/>
              <a:defRPr/>
            </a:lvl8pPr>
            <a:lvl9pPr marL="164576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E5C73-5E80-4CF9-9E8C-01FD8F82049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941224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4D396-82CA-4183-BE01-EFED965006E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4132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344" y="1850491"/>
            <a:ext cx="3672999" cy="571946"/>
          </a:xfrm>
        </p:spPr>
        <p:txBody>
          <a:bodyPr anchor="t"/>
          <a:lstStyle>
            <a:lvl1pPr algn="r">
              <a:defRPr sz="1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344" y="1220552"/>
            <a:ext cx="3672999" cy="629940"/>
          </a:xfrm>
        </p:spPr>
        <p:txBody>
          <a:bodyPr anchor="b"/>
          <a:lstStyle>
            <a:lvl1pPr marL="0" indent="0">
              <a:buNone/>
              <a:defRPr sz="1100"/>
            </a:lvl1pPr>
            <a:lvl2pPr marL="205722" indent="0">
              <a:buNone/>
              <a:defRPr sz="800"/>
            </a:lvl2pPr>
            <a:lvl3pPr marL="411442" indent="0">
              <a:buNone/>
              <a:defRPr sz="700"/>
            </a:lvl3pPr>
            <a:lvl4pPr marL="617163" indent="0">
              <a:buNone/>
              <a:defRPr sz="700"/>
            </a:lvl4pPr>
            <a:lvl5pPr marL="822882" indent="0">
              <a:buNone/>
              <a:defRPr sz="700"/>
            </a:lvl5pPr>
            <a:lvl6pPr marL="1028604" indent="0">
              <a:buNone/>
              <a:defRPr sz="700"/>
            </a:lvl6pPr>
            <a:lvl7pPr marL="1234324" indent="0">
              <a:buNone/>
              <a:defRPr sz="700"/>
            </a:lvl7pPr>
            <a:lvl8pPr marL="1440045" indent="0">
              <a:buNone/>
              <a:defRPr sz="700"/>
            </a:lvl8pPr>
            <a:lvl9pPr marL="1645766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FFEEA-A6DD-47BE-889B-FD3D72D460C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71922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6060" y="671939"/>
            <a:ext cx="1908519" cy="1900486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1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6598" y="671939"/>
            <a:ext cx="1908519" cy="1900486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1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E6D9D-9A03-46B5-ADE7-D4979A80EEB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233703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60" y="644608"/>
            <a:ext cx="1909270" cy="268641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05722" indent="0">
              <a:buNone/>
              <a:defRPr sz="1100" b="1"/>
            </a:lvl2pPr>
            <a:lvl3pPr marL="411442" indent="0">
              <a:buNone/>
              <a:defRPr sz="800" b="1"/>
            </a:lvl3pPr>
            <a:lvl4pPr marL="617163" indent="0">
              <a:buNone/>
              <a:defRPr sz="700" b="1"/>
            </a:lvl4pPr>
            <a:lvl5pPr marL="822882" indent="0">
              <a:buNone/>
              <a:defRPr sz="700" b="1"/>
            </a:lvl5pPr>
            <a:lvl6pPr marL="1028604" indent="0">
              <a:buNone/>
              <a:defRPr sz="700" b="1"/>
            </a:lvl6pPr>
            <a:lvl7pPr marL="1234324" indent="0">
              <a:buNone/>
              <a:defRPr sz="700" b="1"/>
            </a:lvl7pPr>
            <a:lvl8pPr marL="1440045" indent="0">
              <a:buNone/>
              <a:defRPr sz="700" b="1"/>
            </a:lvl8pPr>
            <a:lvl9pPr marL="1645766" indent="0">
              <a:buNone/>
              <a:defRPr sz="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060" y="913248"/>
            <a:ext cx="1909270" cy="1659175"/>
          </a:xfr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95097" y="644608"/>
            <a:ext cx="1910020" cy="268641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05722" indent="0">
              <a:buNone/>
              <a:defRPr sz="1100" b="1"/>
            </a:lvl2pPr>
            <a:lvl3pPr marL="411442" indent="0">
              <a:buNone/>
              <a:defRPr sz="800" b="1"/>
            </a:lvl3pPr>
            <a:lvl4pPr marL="617163" indent="0">
              <a:buNone/>
              <a:defRPr sz="700" b="1"/>
            </a:lvl4pPr>
            <a:lvl5pPr marL="822882" indent="0">
              <a:buNone/>
              <a:defRPr sz="700" b="1"/>
            </a:lvl5pPr>
            <a:lvl6pPr marL="1028604" indent="0">
              <a:buNone/>
              <a:defRPr sz="700" b="1"/>
            </a:lvl6pPr>
            <a:lvl7pPr marL="1234324" indent="0">
              <a:buNone/>
              <a:defRPr sz="700" b="1"/>
            </a:lvl7pPr>
            <a:lvl8pPr marL="1440045" indent="0">
              <a:buNone/>
              <a:defRPr sz="700" b="1"/>
            </a:lvl8pPr>
            <a:lvl9pPr marL="1645766" indent="0">
              <a:buNone/>
              <a:defRPr sz="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95097" y="913248"/>
            <a:ext cx="1910020" cy="1659175"/>
          </a:xfrm>
        </p:spPr>
        <p:txBody>
          <a:bodyPr/>
          <a:lstStyle>
            <a:lvl1pPr>
              <a:defRPr sz="1100"/>
            </a:lvl1pPr>
            <a:lvl2pPr>
              <a:defRPr sz="11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A3950-B1C4-4AEF-8E6B-7C33B32769D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15926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DB270-7BCA-4454-9480-4CF5C4CCF88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185025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F9853-8936-4A52-AB08-16B642772E9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52343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62" y="114656"/>
            <a:ext cx="1421637" cy="487954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9459" y="114658"/>
            <a:ext cx="2415658" cy="2457766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62" y="602610"/>
            <a:ext cx="1421637" cy="1969812"/>
          </a:xfrm>
        </p:spPr>
        <p:txBody>
          <a:bodyPr/>
          <a:lstStyle>
            <a:lvl1pPr marL="0" indent="0">
              <a:buNone/>
              <a:defRPr sz="700"/>
            </a:lvl1pPr>
            <a:lvl2pPr marL="205722" indent="0">
              <a:buNone/>
              <a:defRPr sz="500"/>
            </a:lvl2pPr>
            <a:lvl3pPr marL="411442" indent="0">
              <a:buNone/>
              <a:defRPr sz="500"/>
            </a:lvl3pPr>
            <a:lvl4pPr marL="617163" indent="0">
              <a:buNone/>
              <a:defRPr sz="400"/>
            </a:lvl4pPr>
            <a:lvl5pPr marL="822882" indent="0">
              <a:buNone/>
              <a:defRPr sz="400"/>
            </a:lvl5pPr>
            <a:lvl6pPr marL="1028604" indent="0">
              <a:buNone/>
              <a:defRPr sz="400"/>
            </a:lvl6pPr>
            <a:lvl7pPr marL="1234324" indent="0">
              <a:buNone/>
              <a:defRPr sz="400"/>
            </a:lvl7pPr>
            <a:lvl8pPr marL="1440045" indent="0">
              <a:buNone/>
              <a:defRPr sz="400"/>
            </a:lvl8pPr>
            <a:lvl9pPr marL="1645766" indent="0">
              <a:buNone/>
              <a:defRPr sz="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BC54D-20A0-48FC-9C80-65B24B8EFFB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617845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983" y="2015809"/>
            <a:ext cx="2592705" cy="237978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46983" y="257310"/>
            <a:ext cx="2592705" cy="1727835"/>
          </a:xfrm>
        </p:spPr>
        <p:txBody>
          <a:bodyPr/>
          <a:lstStyle>
            <a:lvl1pPr marL="0" indent="0">
              <a:buNone/>
              <a:defRPr sz="1500"/>
            </a:lvl1pPr>
            <a:lvl2pPr marL="205722" indent="0">
              <a:buNone/>
              <a:defRPr sz="1300"/>
            </a:lvl2pPr>
            <a:lvl3pPr marL="411442" indent="0">
              <a:buNone/>
              <a:defRPr sz="1100"/>
            </a:lvl3pPr>
            <a:lvl4pPr marL="617163" indent="0">
              <a:buNone/>
              <a:defRPr sz="1100"/>
            </a:lvl4pPr>
            <a:lvl5pPr marL="822882" indent="0">
              <a:buNone/>
              <a:defRPr sz="1100"/>
            </a:lvl5pPr>
            <a:lvl6pPr marL="1028604" indent="0">
              <a:buNone/>
              <a:defRPr sz="1100"/>
            </a:lvl6pPr>
            <a:lvl7pPr marL="1234324" indent="0">
              <a:buNone/>
              <a:defRPr sz="1100"/>
            </a:lvl7pPr>
            <a:lvl8pPr marL="1440045" indent="0">
              <a:buNone/>
              <a:defRPr sz="1100"/>
            </a:lvl8pPr>
            <a:lvl9pPr marL="1645766" indent="0">
              <a:buNone/>
              <a:defRPr sz="11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6983" y="2253787"/>
            <a:ext cx="2592705" cy="337966"/>
          </a:xfrm>
        </p:spPr>
        <p:txBody>
          <a:bodyPr/>
          <a:lstStyle>
            <a:lvl1pPr marL="0" indent="0">
              <a:buNone/>
              <a:defRPr sz="700"/>
            </a:lvl1pPr>
            <a:lvl2pPr marL="205722" indent="0">
              <a:buNone/>
              <a:defRPr sz="500"/>
            </a:lvl2pPr>
            <a:lvl3pPr marL="411442" indent="0">
              <a:buNone/>
              <a:defRPr sz="500"/>
            </a:lvl3pPr>
            <a:lvl4pPr marL="617163" indent="0">
              <a:buNone/>
              <a:defRPr sz="400"/>
            </a:lvl4pPr>
            <a:lvl5pPr marL="822882" indent="0">
              <a:buNone/>
              <a:defRPr sz="400"/>
            </a:lvl5pPr>
            <a:lvl6pPr marL="1028604" indent="0">
              <a:buNone/>
              <a:defRPr sz="400"/>
            </a:lvl6pPr>
            <a:lvl7pPr marL="1234324" indent="0">
              <a:buNone/>
              <a:defRPr sz="400"/>
            </a:lvl7pPr>
            <a:lvl8pPr marL="1440045" indent="0">
              <a:buNone/>
              <a:defRPr sz="400"/>
            </a:lvl8pPr>
            <a:lvl9pPr marL="1645766" indent="0">
              <a:buNone/>
              <a:defRPr sz="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4E42-5D4A-4C7D-9F56-CEFE02D617D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768107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F5536-9569-4646-887D-47F957C51C4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60153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32852" y="115324"/>
            <a:ext cx="972265" cy="24570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6059" y="115324"/>
            <a:ext cx="2844774" cy="24570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1FD9E-4D3C-4D9B-931C-BA4F4F8222B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424962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894582"/>
            <a:ext cx="3672999" cy="617274"/>
          </a:xfrm>
          <a:prstGeom prst="rect">
            <a:avLst/>
          </a:prstGeom>
        </p:spPr>
        <p:txBody>
          <a:bodyPr lIns="41148" tIns="20574" rIns="41148" bIns="2057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631844"/>
            <a:ext cx="3024823" cy="735930"/>
          </a:xfrm>
          <a:prstGeom prst="rect">
            <a:avLst/>
          </a:prstGeom>
        </p:spPr>
        <p:txBody>
          <a:bodyPr lIns="41148" tIns="20574" rIns="41148" bIns="20574"/>
          <a:lstStyle>
            <a:lvl1pPr marL="0" indent="0" algn="ctr">
              <a:buNone/>
              <a:defRPr/>
            </a:lvl1pPr>
            <a:lvl2pPr marL="205738" indent="0" algn="ctr">
              <a:buNone/>
              <a:defRPr/>
            </a:lvl2pPr>
            <a:lvl3pPr marL="411476" indent="0" algn="ctr">
              <a:buNone/>
              <a:defRPr/>
            </a:lvl3pPr>
            <a:lvl4pPr marL="617214" indent="0" algn="ctr">
              <a:buNone/>
              <a:defRPr/>
            </a:lvl4pPr>
            <a:lvl5pPr marL="822952" indent="0" algn="ctr">
              <a:buNone/>
              <a:defRPr/>
            </a:lvl5pPr>
            <a:lvl6pPr marL="1028690" indent="0" algn="ctr">
              <a:buNone/>
              <a:defRPr/>
            </a:lvl6pPr>
            <a:lvl7pPr marL="1234428" indent="0" algn="ctr">
              <a:buNone/>
              <a:defRPr/>
            </a:lvl7pPr>
            <a:lvl8pPr marL="1440166" indent="0" algn="ctr">
              <a:buNone/>
              <a:defRPr/>
            </a:lvl8pPr>
            <a:lvl9pPr marL="164590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93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F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15888"/>
            <a:ext cx="388937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144" tIns="20573" rIns="41144" bIns="2057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671513"/>
            <a:ext cx="3889375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5900" y="2622550"/>
            <a:ext cx="1008063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l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622550"/>
            <a:ext cx="13684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ctr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622550"/>
            <a:ext cx="100806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144" tIns="20573" rIns="41144" bIns="20573" numCol="1" anchor="t" anchorCtr="0" compatLnSpc="1">
            <a:prstTxWarp prst="textNoShape">
              <a:avLst/>
            </a:prstTxWarp>
          </a:bodyPr>
          <a:lstStyle>
            <a:lvl1pPr algn="r" rtl="0"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EAC1AF6-CC1C-43D1-9D2C-E93F09CE437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0572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41144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617163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822882" algn="ctr" rtl="0" eaLnBrk="1" fontAlgn="base" hangingPunct="1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153988" indent="-153988" algn="l" rtl="0" eaLnBrk="1" fontAlgn="base" hangingPunct="1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3375" indent="-127000" algn="l" rtl="0" eaLnBrk="1" fontAlgn="base" hangingPunct="1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12763" indent="-101600" algn="l" rtl="0" eaLnBrk="1" fontAlgn="base" hangingPunct="1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19138" indent="-101600" algn="l" rtl="0" eaLnBrk="1" fontAlgn="base" hangingPunct="1">
        <a:spcBef>
          <a:spcPct val="20000"/>
        </a:spcBef>
        <a:spcAft>
          <a:spcPct val="0"/>
        </a:spcAft>
        <a:buChar char="–"/>
        <a:defRPr sz="1100">
          <a:solidFill>
            <a:schemeClr val="tx1"/>
          </a:solidFill>
          <a:latin typeface="+mn-lt"/>
          <a:cs typeface="+mn-cs"/>
        </a:defRPr>
      </a:lvl4pPr>
      <a:lvl5pPr marL="925513" indent="-10160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5pPr>
      <a:lvl6pPr marL="113146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6pPr>
      <a:lvl7pPr marL="133718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7pPr>
      <a:lvl8pPr marL="1542905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8pPr>
      <a:lvl9pPr marL="1748627" indent="-102860" algn="l" rtl="0" eaLnBrk="1" fontAlgn="base" hangingPunct="1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2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4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17163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22882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604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324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45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766" algn="r" defTabSz="411442" rtl="1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622416"/>
            <a:ext cx="1008274" cy="19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148" tIns="20574" rIns="41148" bIns="20574" numCol="1" anchor="t" anchorCtr="0" compatLnSpc="1">
            <a:prstTxWarp prst="textNoShape">
              <a:avLst/>
            </a:prstTxWarp>
          </a:bodyPr>
          <a:lstStyle>
            <a:lvl1pPr>
              <a:defRPr sz="6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5pPr>
      <a:lvl6pPr marL="20574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6pPr>
      <a:lvl7pPr marL="41148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7pPr>
      <a:lvl8pPr marL="61722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8pPr>
      <a:lvl9pPr marL="822960" algn="ctr" rtl="0" fontAlgn="base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54305" indent="-154305" algn="l" rtl="0" fontAlgn="base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334328" indent="-128588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14350" indent="-102870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20090" indent="-102870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2583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3157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33731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54305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748790" indent="-102870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4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1722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70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920" algn="l" defTabSz="411480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6B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838" y="282575"/>
            <a:ext cx="1487487" cy="6016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3844925" y="2660650"/>
            <a:ext cx="514350" cy="153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(Wikipedia)</a:t>
            </a:r>
            <a:endParaRPr lang="en-US" sz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75" y="36513"/>
            <a:ext cx="4321175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000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- Cuba</a:t>
            </a:r>
          </a:p>
        </p:txBody>
      </p:sp>
      <p:pic>
        <p:nvPicPr>
          <p:cNvPr id="26" name="Picture 2" descr="C:\Users\Miki\Desktop\Cuba_LaHavana_Street_(www.pixinn.net)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00450" y="282575"/>
            <a:ext cx="628650" cy="9429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3529013" y="1225550"/>
            <a:ext cx="792162" cy="323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Old Havana from street level, with the </a:t>
            </a:r>
            <a:r>
              <a:rPr lang="en-US" sz="5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Capitolio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the background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25" y="2005013"/>
            <a:ext cx="1100138" cy="1698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Craft-Work</a:t>
            </a:r>
          </a:p>
        </p:txBody>
      </p:sp>
      <p:sp>
        <p:nvSpPr>
          <p:cNvPr id="2056" name="Oval 28"/>
          <p:cNvSpPr>
            <a:spLocks noChangeArrowheads="1"/>
          </p:cNvSpPr>
          <p:nvPr/>
        </p:nvSpPr>
        <p:spPr bwMode="auto">
          <a:xfrm>
            <a:off x="441325" y="358775"/>
            <a:ext cx="46038" cy="46038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sp>
        <p:nvSpPr>
          <p:cNvPr id="2057" name="TextBox 29"/>
          <p:cNvSpPr txBox="1">
            <a:spLocks noChangeArrowheads="1"/>
          </p:cNvSpPr>
          <p:nvPr/>
        </p:nvSpPr>
        <p:spPr bwMode="auto">
          <a:xfrm>
            <a:off x="257175" y="250825"/>
            <a:ext cx="406400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">
                <a:latin typeface="Monotype Corsiva" pitchFamily="66" charset="0"/>
              </a:rPr>
              <a:t>Havana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6838" y="884238"/>
            <a:ext cx="1487487" cy="1698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 – Location in Cuba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98788" y="2428875"/>
            <a:ext cx="1222375" cy="169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 cars in Havana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84325" y="250825"/>
            <a:ext cx="2016125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Havana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(</a:t>
            </a:r>
            <a:r>
              <a:rPr lang="en-US" sz="7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Habana) 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 the capital city, largest city, province, major port, and leading commercial center of Cuba. The city has a population of 2.1 million inhabitants, and it spans a total of 728.26 km</a:t>
            </a:r>
            <a:r>
              <a:rPr lang="en-US" sz="7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 city of Havana was founded by the Spanish in the 16th century and due to its strategic location it</a:t>
            </a:r>
            <a:endParaRPr lang="en-US" sz="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4" name="Picture 15" descr="C:\Users\Miki\Pictures\Picasa\Exports\Starred Photos\DSC_2531-0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488" y="1081088"/>
            <a:ext cx="1127125" cy="9350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C:\Users\Miki\Pictures\Picasa\Exports\Starred Photos\DSC_2352-0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98788" y="1601788"/>
            <a:ext cx="1222375" cy="81756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1200150" y="912813"/>
            <a:ext cx="2376488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served as a springboard for the Spanish conquest of the Americas. King Philip II of Spain granted Havana the title of City in 1592.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Contemporary Havana can essentially be described as three cities in one: Old Havana, </a:t>
            </a:r>
            <a:r>
              <a:rPr lang="en-US" sz="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Vedado</a:t>
            </a: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and the newer suburban districts. As typical of Cuba, Havana 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experiences a tropical climate.</a:t>
            </a:r>
            <a:endParaRPr lang="en-US" sz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064" name="TextBox 36"/>
          <p:cNvSpPr txBox="1">
            <a:spLocks noChangeArrowheads="1"/>
          </p:cNvSpPr>
          <p:nvPr/>
        </p:nvSpPr>
        <p:spPr bwMode="auto">
          <a:xfrm>
            <a:off x="1217613" y="1765300"/>
            <a:ext cx="1781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800">
                <a:solidFill>
                  <a:schemeClr val="bg1"/>
                </a:solidFill>
                <a:latin typeface="Monotype Corsiva" pitchFamily="66" charset="0"/>
              </a:rPr>
              <a:t>The city attracts over a million tourists annually.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68425" y="2005013"/>
            <a:ext cx="16303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latin typeface="Monotype Corsiva" panose="03010101010201010101" pitchFamily="66" charset="0"/>
              </a:rPr>
              <a:t>In May 2015, Havana was selected as one of the so-called New 7 Wonders Cities.</a:t>
            </a:r>
          </a:p>
          <a:p>
            <a:pPr algn="just">
              <a:defRPr/>
            </a:pP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Old Havana was declared a UNESCO World Heritage Site in 1982.</a:t>
            </a:r>
          </a:p>
        </p:txBody>
      </p:sp>
      <p:pic>
        <p:nvPicPr>
          <p:cNvPr id="39" name="Picture 3" descr="C:\Users\Miki\Pictures\Picasa\Exports\Starred Photos\20180327_03194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0488" y="2173288"/>
            <a:ext cx="1271587" cy="6191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-6350" y="0"/>
            <a:ext cx="4327525" cy="2879725"/>
          </a:xfrm>
          <a:prstGeom prst="rect">
            <a:avLst/>
          </a:prstGeom>
          <a:solidFill>
            <a:srgbClr val="086B82"/>
          </a:solidFill>
          <a:ln w="9525">
            <a:solidFill>
              <a:srgbClr val="424000"/>
            </a:solidFill>
            <a:miter lim="800000"/>
            <a:headEnd/>
            <a:tailEnd/>
          </a:ln>
        </p:spPr>
        <p:txBody>
          <a:bodyPr wrap="none" lIns="41144" tIns="20573" rIns="41144" bIns="20573" anchor="ctr"/>
          <a:lstStyle/>
          <a:p>
            <a:endParaRPr lang="he-IL" altLang="en-US">
              <a:solidFill>
                <a:srgbClr val="AFE4FF"/>
              </a:solidFill>
              <a:latin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9050" y="863600"/>
            <a:ext cx="4321175" cy="1465263"/>
          </a:xfrm>
          <a:prstGeom prst="rect">
            <a:avLst/>
          </a:prstGeom>
          <a:noFill/>
        </p:spPr>
        <p:txBody>
          <a:bodyPr lIns="41144" tIns="20573" rIns="41144" bIns="20573" rtlCol="1">
            <a:spAutoFit/>
          </a:bodyPr>
          <a:lstStyle/>
          <a:p>
            <a:pPr algn="ctr">
              <a:defRPr/>
            </a:pPr>
            <a:endParaRPr lang="en-US" sz="5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n-US" sz="19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Havana</a:t>
            </a: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r>
              <a:rPr lang="en-US" sz="16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Cuba</a:t>
            </a: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9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r>
              <a:rPr lang="en-US" altLang="en-US" sz="11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April </a:t>
            </a:r>
            <a:r>
              <a:rPr lang="en-US" altLang="en-US" sz="8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2018</a:t>
            </a:r>
            <a:endParaRPr lang="en-US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  <a:p>
            <a:pPr algn="ctr">
              <a:defRPr/>
            </a:pPr>
            <a:endParaRPr lang="en-US" sz="4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25" y="2759075"/>
            <a:ext cx="566738" cy="114300"/>
          </a:xfrm>
          <a:prstGeom prst="rect">
            <a:avLst/>
          </a:prstGeom>
          <a:noFill/>
        </p:spPr>
        <p:txBody>
          <a:bodyPr lIns="36574" tIns="18286" rIns="36574" bIns="18286">
            <a:spAutoFit/>
          </a:bodyPr>
          <a:lstStyle/>
          <a:p>
            <a:pPr>
              <a:defRPr/>
            </a:pPr>
            <a:r>
              <a:rPr lang="en-US" altLang="en-US" sz="5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©  Isabela Pitish</a:t>
            </a:r>
            <a:endParaRPr lang="en-US" sz="500" dirty="0"/>
          </a:p>
        </p:txBody>
      </p:sp>
    </p:spTree>
  </p:cSld>
  <p:clrMapOvr>
    <a:masterClrMapping/>
  </p:clrMapOvr>
  <p:transition spd="slow">
    <p:circle/>
    <p:sndAc>
      <p:stSnd loop="1">
        <p:snd r:embed="rId3" name="Cubana - Guantan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ki\Pictures\Picasa\Exports\Starred Photos\DSC_04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10063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ki\Pictures\Picasa\Exports\Starred Photos\DSC_25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0"/>
            <a:ext cx="2552700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85825" y="275907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ki\Pictures\Picasa\Exports\Starred Photos\DSC_25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43068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760663"/>
            <a:ext cx="492125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ki\Pictures\Picasa\Exports\Starred Photos\20180327_0221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43211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iki\Pictures\Picasa\Exports\Starred Photos\DSC_03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0"/>
            <a:ext cx="190182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0663" y="2757488"/>
            <a:ext cx="490537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  <p:pic>
        <p:nvPicPr>
          <p:cNvPr id="81922" name="Picture 2" descr="C:\Users\Miki\Pictures\Picasa\Exports\Starred Photos\DSC_03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619" y="0"/>
            <a:ext cx="1577685" cy="2878058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447925" y="2757488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Miki\Pictures\Picasa\Exports\Starred Photos\DSC_03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4343401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Miki\Pictures\Picasa\Exports\Starred Photos\DSC_03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4341813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iki\Pictures\Picasa\Exports\Starred Photos\DSC_03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9525"/>
            <a:ext cx="4332288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iki\Pictures\Picasa\Exports\Starred Photos\DSC_24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4318000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Miki\Pictures\Picasa\Exports\Starred Photos\DSC_03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Miki\Pictures\Picasa\Exports\Starred Photos\DSC_03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iki\Pictures\Picasa\Exports\Starred Photos\DSC_04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6412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iki\Pictures\Picasa\Exports\Starred Photos\DSC_04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9525"/>
            <a:ext cx="43465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iki\Pictures\Picasa\Exports\Starred Photos\DSC_04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4330700" cy="286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iki\Pictures\Picasa\Exports\Starred Photos\20180327_0227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4321175" cy="288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ki\Pictures\Picasa\Exports\Starred Photos\DSC_23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4318000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iki\Pictures\Picasa\Exports\Starred Photos\DSC_2284-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7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iki\Pictures\Picasa\Exports\Starred Photos\DSC_2360-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43275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40000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ki\Pictures\Picasa\Exports\Starred Photos\DSC_23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588"/>
            <a:ext cx="43084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Users\Miki\Pictures\Picasa\Exports\Starred Photos\DSC_24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ki\Pictures\Picasa\Exports\Starred Photos\DSC_24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432117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iki\Pictures\Picasa\Exports\Starred Photos\DSC_24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4324351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iki\Pictures\Picasa\Exports\Starred Photos\DSC_24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588"/>
            <a:ext cx="4346575" cy="290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ki\Pictures\Picasa\Exports\Starred Photos\DSC_04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4343401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iki\Pictures\Picasa\Exports\Starred Photos\DSC_28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432117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iki\Pictures\Picasa\Exports\Starred Photos\20180327_0309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1588"/>
            <a:ext cx="4346575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iki\Pictures\Picasa\Exports\Starred Photos\DSC_23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350" y="275907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iki\Pictures\Picasa\Exports\Starred Photos\DSC_25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4321175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iki\Pictures\Picasa\Exports\Starred Photos\DSC_25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Miki\Pictures\Picasa\Exports\Starred Photos\DSC_04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5"/>
            <a:ext cx="4321175" cy="272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6828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Miki\Pictures\Picasa\Exports\Starred Photos\20180327_2332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4321175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641600"/>
            <a:ext cx="492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Miki\Pictures\Picasa\Exports\Starred Photos\20180327_1837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iki\Pictures\Picasa\Exports\Starred Photos\20180327_0310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588"/>
            <a:ext cx="4318000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iki\Pictures\Picasa\Exports\Starred Photos\20180327_0319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588"/>
            <a:ext cx="4314825" cy="287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5400" y="2759075"/>
            <a:ext cx="490538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536825"/>
            <a:ext cx="4921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1144" tIns="20573" rIns="41144" bIns="20573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 Isabela Pitish</a:t>
            </a:r>
            <a:r>
              <a:rPr lang="en-GB" sz="5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58763" y="2740025"/>
            <a:ext cx="893762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1144" tIns="20573" rIns="41144" bIns="20573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Created by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Izabela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&amp;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Miki Pitish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40088" y="2740025"/>
            <a:ext cx="936625" cy="11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1144" tIns="20573" rIns="41144" bIns="20573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Music: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Cubana</a:t>
            </a:r>
            <a:r>
              <a:rPr lang="en-US" sz="5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- </a:t>
            </a:r>
            <a:r>
              <a:rPr lang="en-US" sz="5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Guantanamera</a:t>
            </a:r>
            <a:endParaRPr lang="en-US" sz="5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pic>
        <p:nvPicPr>
          <p:cNvPr id="37893" name="Picture 2" descr="C:\Users\Miki\Pictures\Picasa\Exports\Starred Photos\20180328_0337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838"/>
            <a:ext cx="4321175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671937"/>
            <a:ext cx="4321175" cy="9599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1148" tIns="20574" rIns="41148" bIns="20574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767927"/>
            <a:ext cx="4321175" cy="211179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1148" tIns="20574" rIns="41148" bIns="20574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1"/>
            <a:ext cx="2304627" cy="65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799925"/>
            <a:ext cx="4321175" cy="107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148" tIns="20574" rIns="41148" bIns="205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2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2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0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0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0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1983811"/>
            <a:ext cx="1260343" cy="94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148" tIns="20574" rIns="41148" bIns="205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900" b="1" dirty="0" smtClean="0">
                <a:solidFill>
                  <a:srgbClr val="000000"/>
                </a:solidFill>
                <a:latin typeface="Kristen ITC" pitchFamily="66" charset="0"/>
              </a:rPr>
              <a:t>PowerPoint </a:t>
            </a:r>
            <a:r>
              <a:rPr lang="es-ES_tradnl" sz="900" b="1" dirty="0">
                <a:solidFill>
                  <a:srgbClr val="000000"/>
                </a:solidFill>
                <a:latin typeface="Kristen ITC" pitchFamily="66" charset="0"/>
              </a:rPr>
              <a:t>en tu correo electrónico suscribiéndote aquí:</a:t>
            </a:r>
            <a:r>
              <a:rPr lang="es-ES_tradnl" sz="9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9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759833"/>
            <a:ext cx="1116304" cy="99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047805"/>
            <a:ext cx="576157" cy="41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47882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71860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95839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19817"/>
            <a:ext cx="252069" cy="22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ba-Havana - Izabela - Miki Pitish .. 28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Cuba-Havana - Izabela - Miki Pitish .. 28 11 2019</Template>
  <TotalTime>2</TotalTime>
  <Words>347</Words>
  <Application>Microsoft Office PowerPoint</Application>
  <PresentationFormat>Personalizado</PresentationFormat>
  <Paragraphs>100</Paragraphs>
  <Slides>37</Slides>
  <Notes>36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Monotype Corsiva</vt:lpstr>
      <vt:lpstr>Calibri</vt:lpstr>
      <vt:lpstr>Cuba-Havana - Izabela - Miki Pitish .. 28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2019-12-21T17:55:21Z</dcterms:created>
  <dcterms:modified xsi:type="dcterms:W3CDTF">2019-12-21T17:58:01Z</dcterms:modified>
</cp:coreProperties>
</file>