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8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0" r:id="rId18"/>
    <p:sldId id="273" r:id="rId19"/>
    <p:sldId id="274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67" r:id="rId30"/>
    <p:sldId id="28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DbVo+mimlxAoE1UIHVHWw==" hashData="HVEe9JbHtWlE+Q1QrHRGwzRCA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16" autoAdjust="0"/>
    <p:restoredTop sz="94660"/>
  </p:normalViewPr>
  <p:slideViewPr>
    <p:cSldViewPr>
      <p:cViewPr>
        <p:scale>
          <a:sx n="71" d="100"/>
          <a:sy n="71" d="100"/>
        </p:scale>
        <p:origin x="-96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4051B1-E431-4B41-B870-B61F7D637C4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734320"/>
      </p:ext>
    </p:extLst>
  </p:cSld>
  <p:clrMapOvr>
    <a:masterClrMapping/>
  </p:clrMapOvr>
  <p:transition spd="slow" advTm="6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D9752-6D43-4128-A643-6DDA8E01EE3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158109"/>
      </p:ext>
    </p:extLst>
  </p:cSld>
  <p:clrMapOvr>
    <a:masterClrMapping/>
  </p:clrMapOvr>
  <p:transition spd="slow" advTm="6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D13AF-DA2C-4440-9342-9C3CD6AD9C7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519633"/>
      </p:ext>
    </p:extLst>
  </p:cSld>
  <p:clrMapOvr>
    <a:masterClrMapping/>
  </p:clrMapOvr>
  <p:transition spd="slow" advTm="6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EE3FB4-FA89-4A87-A914-BA56DF0DF48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984920"/>
      </p:ext>
    </p:extLst>
  </p:cSld>
  <p:clrMapOvr>
    <a:masterClrMapping/>
  </p:clrMapOvr>
  <p:transition spd="slow" advTm="6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B4033-EBED-45DA-934D-304F38D777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3588"/>
      </p:ext>
    </p:extLst>
  </p:cSld>
  <p:clrMapOvr>
    <a:masterClrMapping/>
  </p:clrMapOvr>
  <p:transition spd="slow" advTm="6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D35B4-C050-46C7-9607-9482C243C92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759874"/>
      </p:ext>
    </p:extLst>
  </p:cSld>
  <p:clrMapOvr>
    <a:masterClrMapping/>
  </p:clrMapOvr>
  <p:transition spd="slow" advTm="6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D2E55-D2A8-4565-96B8-8F459144D03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585239"/>
      </p:ext>
    </p:extLst>
  </p:cSld>
  <p:clrMapOvr>
    <a:masterClrMapping/>
  </p:clrMapOvr>
  <p:transition spd="slow" advTm="6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4EFE8-DD65-45C5-8853-197F7199535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36551"/>
      </p:ext>
    </p:extLst>
  </p:cSld>
  <p:clrMapOvr>
    <a:masterClrMapping/>
  </p:clrMapOvr>
  <p:transition spd="slow" advTm="6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0F5D9-8A1B-4062-AA4A-87F8BE94EF9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419932"/>
      </p:ext>
    </p:extLst>
  </p:cSld>
  <p:clrMapOvr>
    <a:masterClrMapping/>
  </p:clrMapOvr>
  <p:transition spd="slow" advTm="6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EE499-617C-42A6-97FC-A51D18998CD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913811"/>
      </p:ext>
    </p:extLst>
  </p:cSld>
  <p:clrMapOvr>
    <a:masterClrMapping/>
  </p:clrMapOvr>
  <p:transition spd="slow" advTm="6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C24D0-1ACB-42E8-9BC3-02D086809EF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81540"/>
      </p:ext>
    </p:extLst>
  </p:cSld>
  <p:clrMapOvr>
    <a:masterClrMapping/>
  </p:clrMapOvr>
  <p:transition spd="slow" advTm="6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464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B3BB89-D061-4037-B93E-344E2D0A548E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Ba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abstract-ligh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GUATEMALACY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908175" y="6165850"/>
            <a:ext cx="4319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CIUDAD DE GUATEMALA</a:t>
            </a:r>
          </a:p>
        </p:txBody>
      </p:sp>
      <p:sp>
        <p:nvSpPr>
          <p:cNvPr id="23560" name="WordArt 8"/>
          <p:cNvSpPr>
            <a:spLocks noChangeArrowheads="1" noChangeShapeType="1" noTextEdit="1"/>
          </p:cNvSpPr>
          <p:nvPr/>
        </p:nvSpPr>
        <p:spPr bwMode="auto">
          <a:xfrm>
            <a:off x="1995488" y="765175"/>
            <a:ext cx="5153025" cy="1430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6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guatemala</a:t>
            </a:r>
          </a:p>
        </p:txBody>
      </p:sp>
      <p:pic>
        <p:nvPicPr>
          <p:cNvPr id="23562" name="Picture 10" descr="Guatemal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94388"/>
            <a:ext cx="9636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6540500"/>
            <a:ext cx="296227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randomBar/>
    <p:sndAc>
      <p:stSnd>
        <p:snd r:embed="rId2" name="Armik-Treasure island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map_guatema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963" y="0"/>
            <a:ext cx="5680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0382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xesquipul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ESQUIPULAS</a:t>
            </a:r>
          </a:p>
        </p:txBody>
      </p:sp>
      <p:pic>
        <p:nvPicPr>
          <p:cNvPr id="20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xcated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95288" y="260350"/>
            <a:ext cx="5256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CATEDRAL.</a:t>
            </a:r>
          </a:p>
        </p:txBody>
      </p:sp>
      <p:pic>
        <p:nvPicPr>
          <p:cNvPr id="3082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60350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xarcociudad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50825" y="404813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Arco en</a:t>
            </a:r>
            <a:r>
              <a:rPr lang="en-US" sz="2000"/>
              <a:t> </a:t>
            </a:r>
            <a:r>
              <a:rPr lang="en-US" sz="2000" b="1"/>
              <a:t>la CIUDAD</a:t>
            </a:r>
            <a:r>
              <a:rPr lang="en-US" sz="2000"/>
              <a:t> </a:t>
            </a:r>
            <a:r>
              <a:rPr lang="en-US" sz="2000" b="1"/>
              <a:t>ANTIGUA</a:t>
            </a:r>
          </a:p>
        </p:txBody>
      </p:sp>
      <p:pic>
        <p:nvPicPr>
          <p:cNvPr id="41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x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80063" y="836613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VISTA DE ANTIGUA</a:t>
            </a:r>
          </a:p>
        </p:txBody>
      </p:sp>
      <p:pic>
        <p:nvPicPr>
          <p:cNvPr id="512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IKALPIRAM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4" b="12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68538" y="476250"/>
            <a:ext cx="3959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PIRAMIDE EL TIKAL.</a:t>
            </a:r>
          </a:p>
        </p:txBody>
      </p:sp>
      <p:pic>
        <p:nvPicPr>
          <p:cNvPr id="615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VOLCANPACA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55650" y="476250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VOLCAN PACAYA</a:t>
            </a:r>
          </a:p>
        </p:txBody>
      </p:sp>
      <p:pic>
        <p:nvPicPr>
          <p:cNvPr id="71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ANTAELE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1" b="13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55650" y="609600"/>
            <a:ext cx="3816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SANTA ELENA</a:t>
            </a:r>
          </a:p>
        </p:txBody>
      </p:sp>
      <p:pic>
        <p:nvPicPr>
          <p:cNvPr id="8200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CRISTOBALDELASCAS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9750" y="260350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SAN CRISTOBAL DE LAS CASAS.</a:t>
            </a:r>
          </a:p>
        </p:txBody>
      </p:sp>
      <p:pic>
        <p:nvPicPr>
          <p:cNvPr id="922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anjuanchamu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084888" y="4714875"/>
            <a:ext cx="2735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MERCADO EN SAN JUAN DE CHAMULA.</a:t>
            </a:r>
          </a:p>
        </p:txBody>
      </p:sp>
      <p:pic>
        <p:nvPicPr>
          <p:cNvPr id="1024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SANAGUST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1" b="1665"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987675" y="6308725"/>
            <a:ext cx="4968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IGLESIA EN SAN</a:t>
            </a:r>
            <a:r>
              <a:rPr lang="en-US" sz="2000" b="1"/>
              <a:t> </a:t>
            </a:r>
            <a:r>
              <a:rPr lang="en-US" sz="2000" b="1">
                <a:solidFill>
                  <a:schemeClr val="bg1"/>
                </a:solidFill>
              </a:rPr>
              <a:t>AUGUSTIN</a:t>
            </a:r>
          </a:p>
        </p:txBody>
      </p:sp>
      <p:pic>
        <p:nvPicPr>
          <p:cNvPr id="1127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SOLANAPLAZACENT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95288" y="5445125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PLAZA CENTRAL DE SOLANA</a:t>
            </a:r>
          </a:p>
        </p:txBody>
      </p:sp>
      <p:pic>
        <p:nvPicPr>
          <p:cNvPr id="1229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REGIONDEATITL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059113" y="6165850"/>
            <a:ext cx="4752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REGION DE ATITLAN.</a:t>
            </a:r>
          </a:p>
        </p:txBody>
      </p:sp>
      <p:pic>
        <p:nvPicPr>
          <p:cNvPr id="1434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PLAZACENTRAL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679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PLAZA CENTRAL DE TIKAL</a:t>
            </a:r>
          </a:p>
        </p:txBody>
      </p:sp>
      <p:pic>
        <p:nvPicPr>
          <p:cNvPr id="1536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RUINAS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059113" y="549275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TIKAL</a:t>
            </a:r>
          </a:p>
        </p:txBody>
      </p:sp>
      <p:pic>
        <p:nvPicPr>
          <p:cNvPr id="1639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LIVINGS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116013" y="836613"/>
            <a:ext cx="3455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LIVINGSTONE .</a:t>
            </a:r>
          </a:p>
        </p:txBody>
      </p:sp>
      <p:pic>
        <p:nvPicPr>
          <p:cNvPr id="1946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LAGUNALUAC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827088" y="609600"/>
            <a:ext cx="3960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LAGUNA LUACHA.</a:t>
            </a:r>
          </a:p>
        </p:txBody>
      </p:sp>
      <p:pic>
        <p:nvPicPr>
          <p:cNvPr id="2048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GUATEMALAPROCESIONSEMANASAN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 rot="603875">
            <a:off x="539750" y="2420938"/>
            <a:ext cx="5256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PROCESION DE SEMANA SANTA.</a:t>
            </a:r>
          </a:p>
        </p:txBody>
      </p:sp>
      <p:pic>
        <p:nvPicPr>
          <p:cNvPr id="2253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7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CHIAPADECORZO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827088" y="5794375"/>
            <a:ext cx="5329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4586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CHIAPADECORZ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356100" y="5373688"/>
            <a:ext cx="4537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560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archipiela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55650" y="549275"/>
            <a:ext cx="8137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PALAFITOS EN EL RIO.</a:t>
            </a:r>
          </a:p>
        </p:txBody>
      </p:sp>
      <p:pic>
        <p:nvPicPr>
          <p:cNvPr id="2663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xgobier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258888" y="765175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PALACIL DEL GOBIERNO.</a:t>
            </a:r>
          </a:p>
        </p:txBody>
      </p:sp>
      <p:pic>
        <p:nvPicPr>
          <p:cNvPr id="276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ANTIGUA-IGLESIADELAMERC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484438" y="6237288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IGLESIA DE LA MERCED.ANTIGUA.</a:t>
            </a:r>
          </a:p>
        </p:txBody>
      </p:sp>
      <p:pic>
        <p:nvPicPr>
          <p:cNvPr id="2868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ANTIGUAFESTIVALDECOMET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95288" y="2409825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FESTIVAL DE COMETASL EN ANTIGUA</a:t>
            </a:r>
          </a:p>
        </p:txBody>
      </p:sp>
      <p:pic>
        <p:nvPicPr>
          <p:cNvPr id="297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23850" y="538163"/>
            <a:ext cx="4464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IGLESIA EN ANTIGUA.</a:t>
            </a:r>
          </a:p>
        </p:txBody>
      </p:sp>
      <p:pic>
        <p:nvPicPr>
          <p:cNvPr id="30729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ANTIGUACEMENTE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95288" y="6308725"/>
            <a:ext cx="5040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CEMENTERIO EN ANTIGUA</a:t>
            </a:r>
          </a:p>
        </p:txBody>
      </p:sp>
      <p:pic>
        <p:nvPicPr>
          <p:cNvPr id="31754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RIODUL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39750" y="404813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RIO DULCE.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4572000" y="5013325"/>
            <a:ext cx="4076700" cy="760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created by rodica madan</a:t>
            </a:r>
          </a:p>
        </p:txBody>
      </p:sp>
      <p:pic>
        <p:nvPicPr>
          <p:cNvPr id="1332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805488"/>
            <a:ext cx="79216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949950"/>
            <a:ext cx="87788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05488"/>
            <a:ext cx="65881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érique Centrale - Guatemala - Rodica Madan .. 02 06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Amérique Centrale - Guatemala - Rodica Madan .. 02 06 2020</Template>
  <TotalTime>2</TotalTime>
  <Words>120</Words>
  <Application>Microsoft Office PowerPoint</Application>
  <PresentationFormat>Presentación en pantalla (4:3)</PresentationFormat>
  <Paragraphs>31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Arial</vt:lpstr>
      <vt:lpstr>Amérique Centrale - Guatemala - Rodica Madan .. 02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2020-06-10T13:18:00Z</dcterms:created>
  <dcterms:modified xsi:type="dcterms:W3CDTF">2020-06-10T13:20:19Z</dcterms:modified>
</cp:coreProperties>
</file>