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77" r:id="rId3"/>
    <p:sldId id="286" r:id="rId4"/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8" r:id="rId16"/>
    <p:sldId id="269" r:id="rId17"/>
    <p:sldId id="270" r:id="rId18"/>
    <p:sldId id="273" r:id="rId19"/>
    <p:sldId id="274" r:id="rId20"/>
    <p:sldId id="276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67" r:id="rId30"/>
    <p:sldId id="287" r:id="rId31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W3VCKncRhC5PRzxUyGkKOQ==" hashData="49sRs7JtG82ncICHSZ7ReuklkH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716" autoAdjust="0"/>
    <p:restoredTop sz="94660"/>
  </p:normalViewPr>
  <p:slideViewPr>
    <p:cSldViewPr>
      <p:cViewPr>
        <p:scale>
          <a:sx n="71" d="100"/>
          <a:sy n="71" d="100"/>
        </p:scale>
        <p:origin x="-966" y="-1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87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ableStyles" Target="tableStyles.xml"/><Relationship Id="rId8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A7640C-38BC-4D38-B8EB-F60A479D6821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3768442"/>
      </p:ext>
    </p:extLst>
  </p:cSld>
  <p:clrMapOvr>
    <a:masterClrMapping/>
  </p:clrMapOvr>
  <p:transition spd="slow" advTm="6000">
    <p:randomBar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14BB6C-3E14-42F3-82B2-24329F29B726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9967409"/>
      </p:ext>
    </p:extLst>
  </p:cSld>
  <p:clrMapOvr>
    <a:masterClrMapping/>
  </p:clrMapOvr>
  <p:transition spd="slow" advTm="6000">
    <p:randomBar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0A6F29-AB11-451A-8887-90F7F88A46A1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6764564"/>
      </p:ext>
    </p:extLst>
  </p:cSld>
  <p:clrMapOvr>
    <a:masterClrMapping/>
  </p:clrMapOvr>
  <p:transition spd="slow" advTm="6000">
    <p:randomBar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119DD4-A41E-4DE7-AEB9-FB38A4AF6ED1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031446"/>
      </p:ext>
    </p:extLst>
  </p:cSld>
  <p:clrMapOvr>
    <a:masterClrMapping/>
  </p:clrMapOvr>
  <p:transition spd="slow" advTm="6000">
    <p:randomBar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E9FA9FC-9EDD-48BC-A29F-037207E3C1D9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1448249"/>
      </p:ext>
    </p:extLst>
  </p:cSld>
  <p:clrMapOvr>
    <a:masterClrMapping/>
  </p:clrMapOvr>
  <p:transition spd="slow" advTm="6000">
    <p:randomBar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F103EC-0045-4542-8206-705C115AA089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8029305"/>
      </p:ext>
    </p:extLst>
  </p:cSld>
  <p:clrMapOvr>
    <a:masterClrMapping/>
  </p:clrMapOvr>
  <p:transition spd="slow" advTm="6000">
    <p:randomBar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68B171-2EB2-41F3-86B2-93047E0DFBD1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5768483"/>
      </p:ext>
    </p:extLst>
  </p:cSld>
  <p:clrMapOvr>
    <a:masterClrMapping/>
  </p:clrMapOvr>
  <p:transition spd="slow" advTm="6000">
    <p:randomBar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765AF6-5503-4134-939B-5C45CC8C8404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8129132"/>
      </p:ext>
    </p:extLst>
  </p:cSld>
  <p:clrMapOvr>
    <a:masterClrMapping/>
  </p:clrMapOvr>
  <p:transition spd="slow" advTm="6000">
    <p:randomBar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8D93DB-2AD4-4C1F-9C42-5A35CE356081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2851606"/>
      </p:ext>
    </p:extLst>
  </p:cSld>
  <p:clrMapOvr>
    <a:masterClrMapping/>
  </p:clrMapOvr>
  <p:transition spd="slow" advTm="6000">
    <p:randomBar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B4D6A1-5D39-46C9-AFF8-BC062DB0D872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6149345"/>
      </p:ext>
    </p:extLst>
  </p:cSld>
  <p:clrMapOvr>
    <a:masterClrMapping/>
  </p:clrMapOvr>
  <p:transition spd="slow" advTm="6000">
    <p:randomBar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B15768-5D24-4B80-BF7A-CE15B0F8C78D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8552960"/>
      </p:ext>
    </p:extLst>
  </p:cSld>
  <p:clrMapOvr>
    <a:masterClrMapping/>
  </p:clrMapOvr>
  <p:transition spd="slow" advTm="6000">
    <p:randomBar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01497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7BE6A4BB-0990-414F-8077-691DE4B2F463}" type="slidenum">
              <a:rPr lang="en-US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6000">
    <p:randomBar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7" Type="http://schemas.openxmlformats.org/officeDocument/2006/relationships/image" Target="../media/image3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.gif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7.png"/><Relationship Id="rId10" Type="http://schemas.openxmlformats.org/officeDocument/2006/relationships/image" Target="../media/image4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63" name="Picture 11" descr="abstract-ligh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51"/>
          <a:stretch>
            <a:fillRect/>
          </a:stretch>
        </p:blipFill>
        <p:spPr bwMode="auto">
          <a:xfrm>
            <a:off x="0" y="-7938"/>
            <a:ext cx="9144000" cy="6865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58" name="Picture 6" descr="GUATEMALACYTY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559" name="Text Box 7"/>
          <p:cNvSpPr txBox="1">
            <a:spLocks noChangeArrowheads="1"/>
          </p:cNvSpPr>
          <p:nvPr/>
        </p:nvSpPr>
        <p:spPr bwMode="auto">
          <a:xfrm>
            <a:off x="1908175" y="6165850"/>
            <a:ext cx="431958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>
                <a:solidFill>
                  <a:schemeClr val="bg1"/>
                </a:solidFill>
              </a:rPr>
              <a:t>CIUDAD DE GUATEMALA</a:t>
            </a:r>
          </a:p>
        </p:txBody>
      </p:sp>
      <p:sp>
        <p:nvSpPr>
          <p:cNvPr id="23560" name="WordArt 8"/>
          <p:cNvSpPr>
            <a:spLocks noChangeArrowheads="1" noChangeShapeType="1" noTextEdit="1"/>
          </p:cNvSpPr>
          <p:nvPr/>
        </p:nvSpPr>
        <p:spPr bwMode="auto">
          <a:xfrm>
            <a:off x="1995488" y="765175"/>
            <a:ext cx="5153025" cy="1430338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099999" lon="20099999" rev="0"/>
              </a:camera>
              <a:lightRig rig="legacyHarsh2" dir="t"/>
            </a:scene3d>
            <a:sp3d extrusionH="8874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es-ES" sz="6600" b="1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Algerian"/>
              </a:rPr>
              <a:t>guatemala</a:t>
            </a:r>
            <a:endParaRPr lang="es-ES" sz="6600" b="1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</a:gradFill>
              <a:latin typeface="Algerian"/>
            </a:endParaRPr>
          </a:p>
        </p:txBody>
      </p:sp>
      <p:pic>
        <p:nvPicPr>
          <p:cNvPr id="23562" name="Picture 10" descr="Guatemala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188913"/>
            <a:ext cx="1079500" cy="733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64" name="Picture 1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894388"/>
            <a:ext cx="963613" cy="963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565" name="Picture 1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1725" y="6540500"/>
            <a:ext cx="2962275" cy="317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10000">
    <p:randomBar/>
    <p:sndAc>
      <p:stSnd>
        <p:snd r:embed="rId2" name="Armik-Treasure island 2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235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3000"/>
                                        <p:tgtEl>
                                          <p:spTgt spid="235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3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235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35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35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35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20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235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35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35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235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35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235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6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7" name="Picture 9" descr="abstract-ligh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51"/>
          <a:stretch>
            <a:fillRect/>
          </a:stretch>
        </p:blipFill>
        <p:spPr bwMode="auto">
          <a:xfrm>
            <a:off x="0" y="-7938"/>
            <a:ext cx="9144000" cy="6865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773" name="Picture 5" descr="map_guatemal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1963" y="0"/>
            <a:ext cx="568007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776" name="Picture 8" descr="Guatemal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260350"/>
            <a:ext cx="1038225" cy="704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2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32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7" name="Picture 9" descr="abstract-ligh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51"/>
          <a:stretch>
            <a:fillRect/>
          </a:stretch>
        </p:blipFill>
        <p:spPr bwMode="auto">
          <a:xfrm>
            <a:off x="0" y="0"/>
            <a:ext cx="9144000" cy="6865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xesquipula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755650" y="466725"/>
            <a:ext cx="40322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/>
              <a:t>ESQUIPULAS</a:t>
            </a:r>
          </a:p>
        </p:txBody>
      </p:sp>
      <p:pic>
        <p:nvPicPr>
          <p:cNvPr id="2056" name="Picture 8" descr="Guatemal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188913"/>
            <a:ext cx="1079500" cy="733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3" name="Picture 11" descr="abstract-ligh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51"/>
          <a:stretch>
            <a:fillRect/>
          </a:stretch>
        </p:blipFill>
        <p:spPr bwMode="auto">
          <a:xfrm>
            <a:off x="0" y="0"/>
            <a:ext cx="9144000" cy="6865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xcatedra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81" name="Text Box 9"/>
          <p:cNvSpPr txBox="1">
            <a:spLocks noChangeArrowheads="1"/>
          </p:cNvSpPr>
          <p:nvPr/>
        </p:nvSpPr>
        <p:spPr bwMode="auto">
          <a:xfrm>
            <a:off x="395288" y="260350"/>
            <a:ext cx="525621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/>
              <a:t>CATEDRAL.</a:t>
            </a:r>
          </a:p>
        </p:txBody>
      </p:sp>
      <p:pic>
        <p:nvPicPr>
          <p:cNvPr id="3082" name="Picture 10" descr="Guatemal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5113" y="260350"/>
            <a:ext cx="1079500" cy="733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5" name="Picture 9" descr="abstract-ligh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51"/>
          <a:stretch>
            <a:fillRect/>
          </a:stretch>
        </p:blipFill>
        <p:spPr bwMode="auto">
          <a:xfrm>
            <a:off x="0" y="0"/>
            <a:ext cx="9144000" cy="6865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xarcociudadantigu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3" name="Text Box 7"/>
          <p:cNvSpPr txBox="1">
            <a:spLocks noChangeArrowheads="1"/>
          </p:cNvSpPr>
          <p:nvPr/>
        </p:nvSpPr>
        <p:spPr bwMode="auto">
          <a:xfrm>
            <a:off x="250825" y="404813"/>
            <a:ext cx="396081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/>
              <a:t>Arco en</a:t>
            </a:r>
            <a:r>
              <a:rPr lang="en-US" sz="2000"/>
              <a:t> </a:t>
            </a:r>
            <a:r>
              <a:rPr lang="en-US" sz="2000" b="1"/>
              <a:t>la CIUDAD</a:t>
            </a:r>
            <a:r>
              <a:rPr lang="en-US" sz="2000"/>
              <a:t> </a:t>
            </a:r>
            <a:r>
              <a:rPr lang="en-US" sz="2000" b="1"/>
              <a:t>ANTIGUA</a:t>
            </a:r>
          </a:p>
        </p:txBody>
      </p:sp>
      <p:pic>
        <p:nvPicPr>
          <p:cNvPr id="4104" name="Picture 8" descr="Guatemal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188913"/>
            <a:ext cx="1079500" cy="733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9" name="Picture 9" descr="abstract-ligh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51"/>
          <a:stretch>
            <a:fillRect/>
          </a:stretch>
        </p:blipFill>
        <p:spPr bwMode="auto">
          <a:xfrm>
            <a:off x="0" y="0"/>
            <a:ext cx="9144000" cy="6865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xantigu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7" name="Text Box 7"/>
          <p:cNvSpPr txBox="1">
            <a:spLocks noChangeArrowheads="1"/>
          </p:cNvSpPr>
          <p:nvPr/>
        </p:nvSpPr>
        <p:spPr bwMode="auto">
          <a:xfrm>
            <a:off x="5580063" y="836613"/>
            <a:ext cx="3095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b="1"/>
              <a:t>VISTA DE ANTIGUA</a:t>
            </a:r>
          </a:p>
        </p:txBody>
      </p:sp>
      <p:pic>
        <p:nvPicPr>
          <p:cNvPr id="5128" name="Picture 8" descr="Guatemal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188913"/>
            <a:ext cx="1079500" cy="733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3" name="Picture 9" descr="abstract-ligh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51"/>
          <a:stretch>
            <a:fillRect/>
          </a:stretch>
        </p:blipFill>
        <p:spPr bwMode="auto">
          <a:xfrm>
            <a:off x="0" y="0"/>
            <a:ext cx="9144000" cy="6865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TIKALPIRAMID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74" b="122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51" name="Text Box 7"/>
          <p:cNvSpPr txBox="1">
            <a:spLocks noChangeArrowheads="1"/>
          </p:cNvSpPr>
          <p:nvPr/>
        </p:nvSpPr>
        <p:spPr bwMode="auto">
          <a:xfrm>
            <a:off x="2268538" y="476250"/>
            <a:ext cx="395922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/>
              <a:t>PIRAMIDE EL TIKAL.</a:t>
            </a:r>
          </a:p>
        </p:txBody>
      </p:sp>
      <p:pic>
        <p:nvPicPr>
          <p:cNvPr id="6152" name="Picture 8" descr="Guatemal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188913"/>
            <a:ext cx="1079500" cy="733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7" name="Picture 9" descr="abstract-ligh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51"/>
          <a:stretch>
            <a:fillRect/>
          </a:stretch>
        </p:blipFill>
        <p:spPr bwMode="auto">
          <a:xfrm>
            <a:off x="0" y="0"/>
            <a:ext cx="9144000" cy="6865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VOLCANPACAY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75" name="Text Box 7"/>
          <p:cNvSpPr txBox="1">
            <a:spLocks noChangeArrowheads="1"/>
          </p:cNvSpPr>
          <p:nvPr/>
        </p:nvSpPr>
        <p:spPr bwMode="auto">
          <a:xfrm>
            <a:off x="755650" y="476250"/>
            <a:ext cx="33845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/>
              <a:t>VOLCAN PACAYA</a:t>
            </a:r>
          </a:p>
        </p:txBody>
      </p:sp>
      <p:pic>
        <p:nvPicPr>
          <p:cNvPr id="7176" name="Picture 8" descr="Guatemal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188913"/>
            <a:ext cx="1079500" cy="733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01" name="Picture 9" descr="abstract-ligh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51"/>
          <a:stretch>
            <a:fillRect/>
          </a:stretch>
        </p:blipFill>
        <p:spPr bwMode="auto">
          <a:xfrm>
            <a:off x="0" y="0"/>
            <a:ext cx="9144000" cy="6865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SANTAELEN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011" b="134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199" name="Text Box 7"/>
          <p:cNvSpPr txBox="1">
            <a:spLocks noChangeArrowheads="1"/>
          </p:cNvSpPr>
          <p:nvPr/>
        </p:nvSpPr>
        <p:spPr bwMode="auto">
          <a:xfrm>
            <a:off x="755650" y="609600"/>
            <a:ext cx="38163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/>
              <a:t>SANTA ELENA</a:t>
            </a:r>
          </a:p>
        </p:txBody>
      </p:sp>
      <p:pic>
        <p:nvPicPr>
          <p:cNvPr id="8200" name="Picture 8" descr="Guatemal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188913"/>
            <a:ext cx="1079500" cy="733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5" name="Picture 9" descr="abstract-ligh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51"/>
          <a:stretch>
            <a:fillRect/>
          </a:stretch>
        </p:blipFill>
        <p:spPr bwMode="auto">
          <a:xfrm>
            <a:off x="0" y="0"/>
            <a:ext cx="9144000" cy="6865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6" descr="SANCRISTOBALDELASCASAS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223" name="Text Box 7"/>
          <p:cNvSpPr txBox="1">
            <a:spLocks noChangeArrowheads="1"/>
          </p:cNvSpPr>
          <p:nvPr/>
        </p:nvSpPr>
        <p:spPr bwMode="auto">
          <a:xfrm>
            <a:off x="539750" y="260350"/>
            <a:ext cx="540067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>
                <a:solidFill>
                  <a:schemeClr val="bg1"/>
                </a:solidFill>
              </a:rPr>
              <a:t>SAN CRISTOBAL DE LAS CASAS.</a:t>
            </a:r>
          </a:p>
        </p:txBody>
      </p:sp>
      <p:pic>
        <p:nvPicPr>
          <p:cNvPr id="9224" name="Picture 8" descr="Guatemal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188913"/>
            <a:ext cx="1079500" cy="733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9" name="Picture 9" descr="abstract-ligh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51"/>
          <a:stretch>
            <a:fillRect/>
          </a:stretch>
        </p:blipFill>
        <p:spPr bwMode="auto">
          <a:xfrm>
            <a:off x="0" y="-7938"/>
            <a:ext cx="9144000" cy="6865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6" name="Picture 6" descr="Sanjuanchamul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5725"/>
            <a:ext cx="9144000" cy="7029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47" name="Text Box 7"/>
          <p:cNvSpPr txBox="1">
            <a:spLocks noChangeArrowheads="1"/>
          </p:cNvSpPr>
          <p:nvPr/>
        </p:nvSpPr>
        <p:spPr bwMode="auto">
          <a:xfrm>
            <a:off x="6084888" y="4714875"/>
            <a:ext cx="2735262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/>
              <a:t>MERCADO EN SAN JUAN DE CHAMULA.</a:t>
            </a:r>
          </a:p>
        </p:txBody>
      </p:sp>
      <p:pic>
        <p:nvPicPr>
          <p:cNvPr id="10248" name="Picture 8" descr="Guatemal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188913"/>
            <a:ext cx="1079500" cy="733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73" name="Picture 9" descr="abstract-ligh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51"/>
          <a:stretch>
            <a:fillRect/>
          </a:stretch>
        </p:blipFill>
        <p:spPr bwMode="auto">
          <a:xfrm>
            <a:off x="0" y="-7938"/>
            <a:ext cx="9144000" cy="6865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0" name="Picture 6" descr="SANAGUSTI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171" b="1665"/>
          <a:stretch>
            <a:fillRect/>
          </a:stretch>
        </p:blipFill>
        <p:spPr bwMode="auto">
          <a:xfrm>
            <a:off x="0" y="0"/>
            <a:ext cx="9144000" cy="6892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1" name="Text Box 7"/>
          <p:cNvSpPr txBox="1">
            <a:spLocks noChangeArrowheads="1"/>
          </p:cNvSpPr>
          <p:nvPr/>
        </p:nvSpPr>
        <p:spPr bwMode="auto">
          <a:xfrm>
            <a:off x="2987675" y="6308725"/>
            <a:ext cx="496887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>
                <a:solidFill>
                  <a:schemeClr val="bg1"/>
                </a:solidFill>
              </a:rPr>
              <a:t>IGLESIA EN SAN</a:t>
            </a:r>
            <a:r>
              <a:rPr lang="en-US" sz="2000" b="1"/>
              <a:t> </a:t>
            </a:r>
            <a:r>
              <a:rPr lang="en-US" sz="2000" b="1">
                <a:solidFill>
                  <a:schemeClr val="bg1"/>
                </a:solidFill>
              </a:rPr>
              <a:t>AUGUSTIN</a:t>
            </a:r>
          </a:p>
        </p:txBody>
      </p:sp>
      <p:pic>
        <p:nvPicPr>
          <p:cNvPr id="11272" name="Picture 8" descr="Guatemal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188913"/>
            <a:ext cx="1079500" cy="733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7" name="Picture 9" descr="abstract-ligh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51"/>
          <a:stretch>
            <a:fillRect/>
          </a:stretch>
        </p:blipFill>
        <p:spPr bwMode="auto">
          <a:xfrm>
            <a:off x="0" y="0"/>
            <a:ext cx="9144000" cy="6865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4" name="Picture 6" descr="SOLANAPLAZACENTRA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295" name="Text Box 7"/>
          <p:cNvSpPr txBox="1">
            <a:spLocks noChangeArrowheads="1"/>
          </p:cNvSpPr>
          <p:nvPr/>
        </p:nvSpPr>
        <p:spPr bwMode="auto">
          <a:xfrm>
            <a:off x="395288" y="5445125"/>
            <a:ext cx="482441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>
                <a:solidFill>
                  <a:schemeClr val="bg1"/>
                </a:solidFill>
              </a:rPr>
              <a:t>PLAZA CENTRAL DE SOLANA</a:t>
            </a:r>
          </a:p>
        </p:txBody>
      </p:sp>
      <p:pic>
        <p:nvPicPr>
          <p:cNvPr id="12296" name="Picture 8" descr="Guatemal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188913"/>
            <a:ext cx="1079500" cy="733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5" name="Picture 9" descr="abstract-ligh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51"/>
          <a:stretch>
            <a:fillRect/>
          </a:stretch>
        </p:blipFill>
        <p:spPr bwMode="auto">
          <a:xfrm>
            <a:off x="0" y="0"/>
            <a:ext cx="9144000" cy="6865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2" name="Picture 6" descr="REGIONDEATITLA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343" name="Text Box 7"/>
          <p:cNvSpPr txBox="1">
            <a:spLocks noChangeArrowheads="1"/>
          </p:cNvSpPr>
          <p:nvPr/>
        </p:nvSpPr>
        <p:spPr bwMode="auto">
          <a:xfrm>
            <a:off x="3059113" y="6165850"/>
            <a:ext cx="475297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>
                <a:solidFill>
                  <a:schemeClr val="bg1"/>
                </a:solidFill>
              </a:rPr>
              <a:t>REGION DE ATITLAN.</a:t>
            </a:r>
          </a:p>
        </p:txBody>
      </p:sp>
      <p:pic>
        <p:nvPicPr>
          <p:cNvPr id="14344" name="Picture 8" descr="Guatemal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188913"/>
            <a:ext cx="1079500" cy="733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9" name="Picture 9" descr="abstract-ligh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51"/>
          <a:stretch>
            <a:fillRect/>
          </a:stretch>
        </p:blipFill>
        <p:spPr bwMode="auto">
          <a:xfrm>
            <a:off x="0" y="0"/>
            <a:ext cx="9144000" cy="6865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6" name="Picture 6" descr="PLAZACENTRALTIKA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367" name="Text Box 7"/>
          <p:cNvSpPr txBox="1">
            <a:spLocks noChangeArrowheads="1"/>
          </p:cNvSpPr>
          <p:nvPr/>
        </p:nvSpPr>
        <p:spPr bwMode="auto">
          <a:xfrm>
            <a:off x="755650" y="466725"/>
            <a:ext cx="46799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/>
              <a:t>PLAZA CENTRAL DE TIKAL</a:t>
            </a:r>
          </a:p>
        </p:txBody>
      </p:sp>
      <p:pic>
        <p:nvPicPr>
          <p:cNvPr id="15368" name="Picture 8" descr="Guatemal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188913"/>
            <a:ext cx="1079500" cy="733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93" name="Picture 9" descr="abstract-ligh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51"/>
          <a:stretch>
            <a:fillRect/>
          </a:stretch>
        </p:blipFill>
        <p:spPr bwMode="auto">
          <a:xfrm>
            <a:off x="0" y="0"/>
            <a:ext cx="9144000" cy="6865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90" name="Picture 6" descr="RUINASTIKA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391" name="Text Box 7"/>
          <p:cNvSpPr txBox="1">
            <a:spLocks noChangeArrowheads="1"/>
          </p:cNvSpPr>
          <p:nvPr/>
        </p:nvSpPr>
        <p:spPr bwMode="auto">
          <a:xfrm>
            <a:off x="3059113" y="549275"/>
            <a:ext cx="31686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/>
              <a:t>TIKAL</a:t>
            </a:r>
          </a:p>
        </p:txBody>
      </p:sp>
      <p:pic>
        <p:nvPicPr>
          <p:cNvPr id="16392" name="Picture 8" descr="Guatemal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188913"/>
            <a:ext cx="1079500" cy="733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5" name="Picture 9" descr="abstract-ligh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51"/>
          <a:stretch>
            <a:fillRect/>
          </a:stretch>
        </p:blipFill>
        <p:spPr bwMode="auto">
          <a:xfrm>
            <a:off x="0" y="0"/>
            <a:ext cx="9144000" cy="6865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2" name="Picture 6" descr="LIVINGSTO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463" name="Text Box 7"/>
          <p:cNvSpPr txBox="1">
            <a:spLocks noChangeArrowheads="1"/>
          </p:cNvSpPr>
          <p:nvPr/>
        </p:nvSpPr>
        <p:spPr bwMode="auto">
          <a:xfrm>
            <a:off x="1116013" y="836613"/>
            <a:ext cx="3455987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/>
              <a:t>LIVINGSTONE .</a:t>
            </a:r>
          </a:p>
        </p:txBody>
      </p:sp>
      <p:pic>
        <p:nvPicPr>
          <p:cNvPr id="19464" name="Picture 8" descr="Guatemal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188913"/>
            <a:ext cx="1079500" cy="733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9" name="Picture 9" descr="abstract-ligh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51"/>
          <a:stretch>
            <a:fillRect/>
          </a:stretch>
        </p:blipFill>
        <p:spPr bwMode="auto">
          <a:xfrm>
            <a:off x="0" y="0"/>
            <a:ext cx="9144000" cy="6865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6" name="Picture 6" descr="LAGUNALUACH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487" name="Text Box 7"/>
          <p:cNvSpPr txBox="1">
            <a:spLocks noChangeArrowheads="1"/>
          </p:cNvSpPr>
          <p:nvPr/>
        </p:nvSpPr>
        <p:spPr bwMode="auto">
          <a:xfrm>
            <a:off x="827088" y="609600"/>
            <a:ext cx="396081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/>
              <a:t>LAGUNA LUACHA.</a:t>
            </a:r>
          </a:p>
        </p:txBody>
      </p:sp>
      <p:pic>
        <p:nvPicPr>
          <p:cNvPr id="20488" name="Picture 8" descr="Guatemal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188913"/>
            <a:ext cx="1079500" cy="733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7" name="Picture 9" descr="abstract-ligh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51"/>
          <a:stretch>
            <a:fillRect/>
          </a:stretch>
        </p:blipFill>
        <p:spPr bwMode="auto">
          <a:xfrm>
            <a:off x="0" y="0"/>
            <a:ext cx="9144000" cy="6865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4" name="Picture 6" descr="GUATEMALAPROCESIONSEMANASANT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535" name="Text Box 7"/>
          <p:cNvSpPr txBox="1">
            <a:spLocks noChangeArrowheads="1"/>
          </p:cNvSpPr>
          <p:nvPr/>
        </p:nvSpPr>
        <p:spPr bwMode="auto">
          <a:xfrm rot="603875">
            <a:off x="539750" y="2420938"/>
            <a:ext cx="525621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>
                <a:solidFill>
                  <a:schemeClr val="bg1"/>
                </a:solidFill>
              </a:rPr>
              <a:t>PROCESION DE SEMANA SANTA.</a:t>
            </a:r>
          </a:p>
        </p:txBody>
      </p:sp>
      <p:pic>
        <p:nvPicPr>
          <p:cNvPr id="22536" name="Picture 8" descr="Guatemal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188913"/>
            <a:ext cx="1079500" cy="733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22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7" name="Picture 11" descr="abstract-ligh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51"/>
          <a:stretch>
            <a:fillRect/>
          </a:stretch>
        </p:blipFill>
        <p:spPr bwMode="auto">
          <a:xfrm>
            <a:off x="0" y="0"/>
            <a:ext cx="9144000" cy="6865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82" name="Picture 6" descr="CHIAPADECORZO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583" name="Text Box 7"/>
          <p:cNvSpPr txBox="1">
            <a:spLocks noChangeArrowheads="1"/>
          </p:cNvSpPr>
          <p:nvPr/>
        </p:nvSpPr>
        <p:spPr bwMode="auto">
          <a:xfrm>
            <a:off x="827088" y="5794375"/>
            <a:ext cx="532923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/>
              <a:t>CHIAPA DE CORZO.</a:t>
            </a:r>
          </a:p>
        </p:txBody>
      </p:sp>
      <p:pic>
        <p:nvPicPr>
          <p:cNvPr id="24586" name="Picture 10" descr="Guatemal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188913"/>
            <a:ext cx="1079500" cy="733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24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9" name="Picture 9" descr="abstract-ligh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51"/>
          <a:stretch>
            <a:fillRect/>
          </a:stretch>
        </p:blipFill>
        <p:spPr bwMode="auto">
          <a:xfrm>
            <a:off x="0" y="0"/>
            <a:ext cx="9144000" cy="6865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606" name="Picture 6" descr="CHIAPADECORZ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8"/>
            <a:ext cx="9144000" cy="685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607" name="Text Box 7"/>
          <p:cNvSpPr txBox="1">
            <a:spLocks noChangeArrowheads="1"/>
          </p:cNvSpPr>
          <p:nvPr/>
        </p:nvSpPr>
        <p:spPr bwMode="auto">
          <a:xfrm>
            <a:off x="4356100" y="5373688"/>
            <a:ext cx="453707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/>
              <a:t>CHIAPA DE CORZO.</a:t>
            </a:r>
          </a:p>
        </p:txBody>
      </p:sp>
      <p:pic>
        <p:nvPicPr>
          <p:cNvPr id="25608" name="Picture 8" descr="Guatemal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188913"/>
            <a:ext cx="1079500" cy="733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256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33" name="Picture 9" descr="abstract-ligh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51"/>
          <a:stretch>
            <a:fillRect/>
          </a:stretch>
        </p:blipFill>
        <p:spPr bwMode="auto">
          <a:xfrm>
            <a:off x="0" y="0"/>
            <a:ext cx="9144000" cy="6865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630" name="Picture 6" descr="archipielag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8"/>
            <a:ext cx="9144000" cy="685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631" name="Text Box 7"/>
          <p:cNvSpPr txBox="1">
            <a:spLocks noChangeArrowheads="1"/>
          </p:cNvSpPr>
          <p:nvPr/>
        </p:nvSpPr>
        <p:spPr bwMode="auto">
          <a:xfrm>
            <a:off x="755650" y="549275"/>
            <a:ext cx="813752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/>
              <a:t>PALAFITOS EN EL RIO.</a:t>
            </a:r>
          </a:p>
        </p:txBody>
      </p:sp>
      <p:pic>
        <p:nvPicPr>
          <p:cNvPr id="26632" name="Picture 8" descr="Guatemal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188913"/>
            <a:ext cx="1079500" cy="733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26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7" name="Picture 9" descr="abstract-ligh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51"/>
          <a:stretch>
            <a:fillRect/>
          </a:stretch>
        </p:blipFill>
        <p:spPr bwMode="auto">
          <a:xfrm>
            <a:off x="0" y="0"/>
            <a:ext cx="9144000" cy="6865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654" name="Picture 6" descr="xgobiern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655" name="Text Box 7"/>
          <p:cNvSpPr txBox="1">
            <a:spLocks noChangeArrowheads="1"/>
          </p:cNvSpPr>
          <p:nvPr/>
        </p:nvSpPr>
        <p:spPr bwMode="auto">
          <a:xfrm>
            <a:off x="1258888" y="765175"/>
            <a:ext cx="61214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/>
              <a:t>PALACIL DEL GOBIERNO.</a:t>
            </a:r>
          </a:p>
        </p:txBody>
      </p:sp>
      <p:pic>
        <p:nvPicPr>
          <p:cNvPr id="27656" name="Picture 8" descr="Guatemal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188913"/>
            <a:ext cx="1079500" cy="733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27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82" name="Picture 10" descr="abstract-ligh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51"/>
          <a:stretch>
            <a:fillRect/>
          </a:stretch>
        </p:blipFill>
        <p:spPr bwMode="auto">
          <a:xfrm>
            <a:off x="0" y="0"/>
            <a:ext cx="9144000" cy="6865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678" name="Picture 6" descr="ANTIGUA-IGLESIADELAMERCE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680" name="Text Box 8"/>
          <p:cNvSpPr txBox="1">
            <a:spLocks noChangeArrowheads="1"/>
          </p:cNvSpPr>
          <p:nvPr/>
        </p:nvSpPr>
        <p:spPr bwMode="auto">
          <a:xfrm>
            <a:off x="2484438" y="6237288"/>
            <a:ext cx="482441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/>
              <a:t>IGLESIA DE LA MERCED.ANTIGUA.</a:t>
            </a:r>
          </a:p>
        </p:txBody>
      </p:sp>
      <p:pic>
        <p:nvPicPr>
          <p:cNvPr id="28681" name="Picture 9" descr="Guatemal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188913"/>
            <a:ext cx="1079500" cy="733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286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5" name="Picture 9" descr="abstract-ligh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51"/>
          <a:stretch>
            <a:fillRect/>
          </a:stretch>
        </p:blipFill>
        <p:spPr bwMode="auto">
          <a:xfrm>
            <a:off x="0" y="0"/>
            <a:ext cx="9144000" cy="6865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702" name="Picture 6" descr="ANTIGUAFESTIVALDECOMETA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2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703" name="Text Box 7"/>
          <p:cNvSpPr txBox="1">
            <a:spLocks noChangeArrowheads="1"/>
          </p:cNvSpPr>
          <p:nvPr/>
        </p:nvSpPr>
        <p:spPr bwMode="auto">
          <a:xfrm>
            <a:off x="395288" y="2409825"/>
            <a:ext cx="540067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/>
              <a:t>FESTIVAL DE COMETASL EN ANTIGUA</a:t>
            </a:r>
          </a:p>
        </p:txBody>
      </p:sp>
      <p:pic>
        <p:nvPicPr>
          <p:cNvPr id="29704" name="Picture 8" descr="Guatemal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188913"/>
            <a:ext cx="1079500" cy="733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29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0" name="Picture 10" descr="abstract-ligh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51"/>
          <a:stretch>
            <a:fillRect/>
          </a:stretch>
        </p:blipFill>
        <p:spPr bwMode="auto">
          <a:xfrm>
            <a:off x="0" y="0"/>
            <a:ext cx="9144000" cy="6865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26" name="Picture 6" descr="ANTIGU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28" name="Text Box 8"/>
          <p:cNvSpPr txBox="1">
            <a:spLocks noChangeArrowheads="1"/>
          </p:cNvSpPr>
          <p:nvPr/>
        </p:nvSpPr>
        <p:spPr bwMode="auto">
          <a:xfrm>
            <a:off x="323850" y="538163"/>
            <a:ext cx="44640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>
                <a:solidFill>
                  <a:schemeClr val="bg1"/>
                </a:solidFill>
              </a:rPr>
              <a:t>IGLESIA EN ANTIGUA.</a:t>
            </a:r>
          </a:p>
        </p:txBody>
      </p:sp>
      <p:pic>
        <p:nvPicPr>
          <p:cNvPr id="30729" name="Picture 9" descr="Guatemal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188913"/>
            <a:ext cx="1079500" cy="733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307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55" name="Picture 11" descr="abstract-ligh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51"/>
          <a:stretch>
            <a:fillRect/>
          </a:stretch>
        </p:blipFill>
        <p:spPr bwMode="auto">
          <a:xfrm>
            <a:off x="0" y="0"/>
            <a:ext cx="9144000" cy="6865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750" name="Picture 6" descr="ANTIGUACEMENTERI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54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751" name="Text Box 7"/>
          <p:cNvSpPr txBox="1">
            <a:spLocks noChangeArrowheads="1"/>
          </p:cNvSpPr>
          <p:nvPr/>
        </p:nvSpPr>
        <p:spPr bwMode="auto">
          <a:xfrm>
            <a:off x="395288" y="6308725"/>
            <a:ext cx="504031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>
                <a:solidFill>
                  <a:schemeClr val="bg1"/>
                </a:solidFill>
              </a:rPr>
              <a:t>CEMENTERIO EN ANTIGUA</a:t>
            </a:r>
          </a:p>
        </p:txBody>
      </p:sp>
      <p:pic>
        <p:nvPicPr>
          <p:cNvPr id="31754" name="Picture 10" descr="Guatemal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188913"/>
            <a:ext cx="1079500" cy="733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31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22" name="Picture 10" descr="abstract-ligh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51"/>
          <a:stretch>
            <a:fillRect/>
          </a:stretch>
        </p:blipFill>
        <p:spPr bwMode="auto">
          <a:xfrm>
            <a:off x="0" y="0"/>
            <a:ext cx="9144000" cy="6865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8" name="Picture 6" descr="RIODULC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3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319" name="Text Box 7"/>
          <p:cNvSpPr txBox="1">
            <a:spLocks noChangeArrowheads="1"/>
          </p:cNvSpPr>
          <p:nvPr/>
        </p:nvSpPr>
        <p:spPr bwMode="auto">
          <a:xfrm>
            <a:off x="539750" y="404813"/>
            <a:ext cx="40322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/>
              <a:t>RIO DULCE.</a:t>
            </a:r>
          </a:p>
        </p:txBody>
      </p:sp>
      <p:sp>
        <p:nvSpPr>
          <p:cNvPr id="13320" name="WordArt 8"/>
          <p:cNvSpPr>
            <a:spLocks noChangeArrowheads="1" noChangeShapeType="1" noTextEdit="1"/>
          </p:cNvSpPr>
          <p:nvPr/>
        </p:nvSpPr>
        <p:spPr bwMode="auto">
          <a:xfrm>
            <a:off x="4572000" y="5013325"/>
            <a:ext cx="4076700" cy="760413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099999" lon="20099999" rev="0"/>
              </a:camera>
              <a:lightRig rig="legacyHarsh2" dir="t"/>
            </a:scene3d>
            <a:sp3d extrusionH="8874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es-ES" sz="24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Algerian"/>
              </a:rPr>
              <a:t>created</a:t>
            </a:r>
            <a:r>
              <a:rPr lang="es-ES" sz="24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Algerian"/>
              </a:rPr>
              <a:t> </a:t>
            </a:r>
            <a:r>
              <a:rPr lang="es-ES" sz="24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Algerian"/>
              </a:rPr>
              <a:t>by</a:t>
            </a:r>
            <a:r>
              <a:rPr lang="es-ES" sz="24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Algerian"/>
              </a:rPr>
              <a:t> </a:t>
            </a:r>
            <a:r>
              <a:rPr lang="es-ES" sz="24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Algerian"/>
              </a:rPr>
              <a:t>rodica</a:t>
            </a:r>
            <a:r>
              <a:rPr lang="es-ES" sz="24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Algerian"/>
              </a:rPr>
              <a:t> </a:t>
            </a:r>
            <a:r>
              <a:rPr lang="es-ES" sz="24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Algerian"/>
              </a:rPr>
              <a:t>madan</a:t>
            </a:r>
            <a:endParaRPr lang="es-ES" sz="24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</a:gradFill>
              <a:latin typeface="Algerian"/>
            </a:endParaRPr>
          </a:p>
        </p:txBody>
      </p:sp>
      <p:pic>
        <p:nvPicPr>
          <p:cNvPr id="13321" name="Picture 9" descr="Guatemal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188913"/>
            <a:ext cx="1079500" cy="733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23" name="Picture 1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163" y="5805488"/>
            <a:ext cx="792162" cy="8048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24" name="Picture 1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7763" y="5949950"/>
            <a:ext cx="877887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25" name="Picture 1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5805488"/>
            <a:ext cx="658812" cy="8048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3000"/>
                                        <p:tgtEl>
                                          <p:spTgt spid="13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3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33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33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18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33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33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4" dur="3000"/>
                                        <p:tgtEl>
                                          <p:spTgt spid="13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3000"/>
                                        <p:tgtEl>
                                          <p:spTgt spid="13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20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mérique Centrale - Guatemala - Rodica Madan .. 02 06 2020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Amérique Centrale - Guatemala - Rodica Madan .. 02 06 2020</Template>
  <TotalTime>4</TotalTime>
  <Words>120</Words>
  <Application>Microsoft Office PowerPoint</Application>
  <PresentationFormat>Presentación en pantalla (4:3)</PresentationFormat>
  <Paragraphs>31</Paragraphs>
  <Slides>29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1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29</vt:i4>
      </vt:variant>
    </vt:vector>
  </HeadingPairs>
  <TitlesOfParts>
    <vt:vector size="32" baseType="lpstr">
      <vt:lpstr>Arial</vt:lpstr>
      <vt:lpstr>Amérique Centrale - Guatemala - Rodica Madan .. 02 06 2020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2020-10-14T17:41:15Z</dcterms:created>
  <dcterms:modified xsi:type="dcterms:W3CDTF">2020-10-14T17:45:58Z</dcterms:modified>
</cp:coreProperties>
</file>