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7" r:id="rId3"/>
    <p:sldId id="286" r:id="rId4"/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8" r:id="rId16"/>
    <p:sldId id="269" r:id="rId17"/>
    <p:sldId id="270" r:id="rId18"/>
    <p:sldId id="273" r:id="rId19"/>
    <p:sldId id="274" r:id="rId20"/>
    <p:sldId id="276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67" r:id="rId30"/>
    <p:sldId id="287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dkCgoFS0nZsGE7/EZYusw==" hashData="ElWPrHGAxDaWX1kXSMoiMapD7k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716" autoAdjust="0"/>
    <p:restoredTop sz="94660"/>
  </p:normalViewPr>
  <p:slideViewPr>
    <p:cSldViewPr>
      <p:cViewPr>
        <p:scale>
          <a:sx n="71" d="100"/>
          <a:sy n="71" d="100"/>
        </p:scale>
        <p:origin x="-966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DD04DE-CEA0-492C-8844-4365712F50B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481988"/>
      </p:ext>
    </p:extLst>
  </p:cSld>
  <p:clrMapOvr>
    <a:masterClrMapping/>
  </p:clrMapOvr>
  <p:transition spd="slow" advTm="6000">
    <p:randomBa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E02C27-07AF-41D8-AC7E-EAFB3A9E14A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692324"/>
      </p:ext>
    </p:extLst>
  </p:cSld>
  <p:clrMapOvr>
    <a:masterClrMapping/>
  </p:clrMapOvr>
  <p:transition spd="slow" advTm="6000">
    <p:randomBa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ECBEF7-2046-402F-A631-97E72E477D4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145525"/>
      </p:ext>
    </p:extLst>
  </p:cSld>
  <p:clrMapOvr>
    <a:masterClrMapping/>
  </p:clrMapOvr>
  <p:transition spd="slow" advTm="6000">
    <p:randomBa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59E423-D43B-4A73-B7EE-0524BCC4A26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356959"/>
      </p:ext>
    </p:extLst>
  </p:cSld>
  <p:clrMapOvr>
    <a:masterClrMapping/>
  </p:clrMapOvr>
  <p:transition spd="slow" advTm="6000">
    <p:randomBa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B63AB9-0B64-4B4A-928D-B65D002D3B0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606620"/>
      </p:ext>
    </p:extLst>
  </p:cSld>
  <p:clrMapOvr>
    <a:masterClrMapping/>
  </p:clrMapOvr>
  <p:transition spd="slow" advTm="6000">
    <p:randomBa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5CFD06-11EB-4EB3-9B7E-12F65050CD1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202236"/>
      </p:ext>
    </p:extLst>
  </p:cSld>
  <p:clrMapOvr>
    <a:masterClrMapping/>
  </p:clrMapOvr>
  <p:transition spd="slow" advTm="6000">
    <p:randomBa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5AE1EF-5772-4839-ADFF-8264F86AD5F7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83461"/>
      </p:ext>
    </p:extLst>
  </p:cSld>
  <p:clrMapOvr>
    <a:masterClrMapping/>
  </p:clrMapOvr>
  <p:transition spd="slow" advTm="6000">
    <p:randomBa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36BC80-0EC0-4D81-A93C-E15C7F75AC3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3567901"/>
      </p:ext>
    </p:extLst>
  </p:cSld>
  <p:clrMapOvr>
    <a:masterClrMapping/>
  </p:clrMapOvr>
  <p:transition spd="slow" advTm="6000">
    <p:randomBa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F22507-1975-4F81-BA1E-24C4505361C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943099"/>
      </p:ext>
    </p:extLst>
  </p:cSld>
  <p:clrMapOvr>
    <a:masterClrMapping/>
  </p:clrMapOvr>
  <p:transition spd="slow" advTm="6000">
    <p:randomBa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36484A-44D9-4BA5-9F57-31C209C20CE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9768292"/>
      </p:ext>
    </p:extLst>
  </p:cSld>
  <p:clrMapOvr>
    <a:masterClrMapping/>
  </p:clrMapOvr>
  <p:transition spd="slow" advTm="6000">
    <p:randomBa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06E1F-053B-4241-9C1B-DEC112587CB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272170"/>
      </p:ext>
    </p:extLst>
  </p:cSld>
  <p:clrMapOvr>
    <a:masterClrMapping/>
  </p:clrMapOvr>
  <p:transition spd="slow" advTm="6000">
    <p:randomBa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16591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B9CF9D0-3521-4E27-A465-55CC22FD4F4C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Bar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63" name="Picture 11" descr="abstract-ligh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8" name="Picture 6" descr="GUATEMALACYT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1908175" y="6165850"/>
            <a:ext cx="43195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CIUDAD DE GUATEMALA</a:t>
            </a:r>
          </a:p>
        </p:txBody>
      </p:sp>
      <p:sp>
        <p:nvSpPr>
          <p:cNvPr id="23560" name="WordArt 8"/>
          <p:cNvSpPr>
            <a:spLocks noChangeArrowheads="1" noChangeShapeType="1" noTextEdit="1"/>
          </p:cNvSpPr>
          <p:nvPr/>
        </p:nvSpPr>
        <p:spPr bwMode="auto">
          <a:xfrm>
            <a:off x="1995488" y="765175"/>
            <a:ext cx="5153025" cy="14303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099999" lon="20099999" rev="0"/>
              </a:camera>
              <a:lightRig rig="legacyHarsh2" dir="t"/>
            </a:scene3d>
            <a:sp3d extrusionH="8874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6600" b="1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lgerian"/>
              </a:rPr>
              <a:t>guatemala</a:t>
            </a:r>
            <a:endParaRPr lang="es-ES" sz="6600" b="1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400000" scaled="1"/>
              </a:gradFill>
              <a:latin typeface="Algerian"/>
            </a:endParaRPr>
          </a:p>
        </p:txBody>
      </p:sp>
      <p:pic>
        <p:nvPicPr>
          <p:cNvPr id="23562" name="Picture 10" descr="Guatemala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64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94388"/>
            <a:ext cx="963613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5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725" y="6540500"/>
            <a:ext cx="2962275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10000">
    <p:randomBar/>
    <p:sndAc>
      <p:stSnd>
        <p:snd r:embed="rId2" name="Armik-Treasure island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20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35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3" name="Picture 5" descr="map_guatema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1963" y="0"/>
            <a:ext cx="56800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260350"/>
            <a:ext cx="1038225" cy="704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2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xesquipul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55650" y="466725"/>
            <a:ext cx="40322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ESQUIPULAS</a:t>
            </a:r>
          </a:p>
        </p:txBody>
      </p:sp>
      <p:pic>
        <p:nvPicPr>
          <p:cNvPr id="205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3" name="Picture 11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xcatedr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395288" y="260350"/>
            <a:ext cx="52562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CATEDRAL.</a:t>
            </a:r>
          </a:p>
        </p:txBody>
      </p:sp>
      <p:pic>
        <p:nvPicPr>
          <p:cNvPr id="3082" name="Picture 10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113" y="260350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xarcociudadantig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250825" y="404813"/>
            <a:ext cx="39608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Arco en</a:t>
            </a:r>
            <a:r>
              <a:rPr lang="en-US" sz="2000"/>
              <a:t> </a:t>
            </a:r>
            <a:r>
              <a:rPr lang="en-US" sz="2000" b="1"/>
              <a:t>la CIUDAD</a:t>
            </a:r>
            <a:r>
              <a:rPr lang="en-US" sz="2000"/>
              <a:t> </a:t>
            </a:r>
            <a:r>
              <a:rPr lang="en-US" sz="2000" b="1"/>
              <a:t>ANTIGUA</a:t>
            </a:r>
          </a:p>
        </p:txBody>
      </p:sp>
      <p:pic>
        <p:nvPicPr>
          <p:cNvPr id="410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xantig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5580063" y="836613"/>
            <a:ext cx="30956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/>
              <a:t>VISTA DE ANTIGUA</a:t>
            </a:r>
          </a:p>
        </p:txBody>
      </p:sp>
      <p:pic>
        <p:nvPicPr>
          <p:cNvPr id="512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3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TIKALPIRAMID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74" b="12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2268538" y="476250"/>
            <a:ext cx="39592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PIRAMIDE EL TIKAL.</a:t>
            </a:r>
          </a:p>
        </p:txBody>
      </p:sp>
      <p:pic>
        <p:nvPicPr>
          <p:cNvPr id="6152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VOLCANPACAY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755650" y="476250"/>
            <a:ext cx="33845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VOLCAN PACAYA</a:t>
            </a:r>
          </a:p>
        </p:txBody>
      </p:sp>
      <p:pic>
        <p:nvPicPr>
          <p:cNvPr id="717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1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SANTAELEN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11" b="134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755650" y="609600"/>
            <a:ext cx="38163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SANTA ELENA</a:t>
            </a:r>
          </a:p>
        </p:txBody>
      </p:sp>
      <p:pic>
        <p:nvPicPr>
          <p:cNvPr id="8200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SANCRISTOBALDELASCASAS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539750" y="260350"/>
            <a:ext cx="5400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SAN CRISTOBAL DE LAS CASAS.</a:t>
            </a:r>
          </a:p>
        </p:txBody>
      </p:sp>
      <p:pic>
        <p:nvPicPr>
          <p:cNvPr id="922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Sanjuanchamul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5725"/>
            <a:ext cx="91440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6084888" y="4714875"/>
            <a:ext cx="27352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MERCADO EN SAN JUAN DE CHAMULA.</a:t>
            </a:r>
          </a:p>
        </p:txBody>
      </p:sp>
      <p:pic>
        <p:nvPicPr>
          <p:cNvPr id="1024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73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SANAGUSTI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71" b="1665"/>
          <a:stretch>
            <a:fillRect/>
          </a:stretch>
        </p:blipFill>
        <p:spPr bwMode="auto">
          <a:xfrm>
            <a:off x="0" y="0"/>
            <a:ext cx="9144000" cy="689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2987675" y="6308725"/>
            <a:ext cx="4968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IGLESIA EN SAN</a:t>
            </a:r>
            <a:r>
              <a:rPr lang="en-US" sz="2000" b="1"/>
              <a:t> </a:t>
            </a:r>
            <a:r>
              <a:rPr lang="en-US" sz="2000" b="1">
                <a:solidFill>
                  <a:schemeClr val="bg1"/>
                </a:solidFill>
              </a:rPr>
              <a:t>AUGUSTIN</a:t>
            </a:r>
          </a:p>
        </p:txBody>
      </p:sp>
      <p:pic>
        <p:nvPicPr>
          <p:cNvPr id="11272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SOLANAPLAZACENTR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395288" y="5445125"/>
            <a:ext cx="48244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PLAZA CENTRAL DE SOLANA</a:t>
            </a:r>
          </a:p>
        </p:txBody>
      </p:sp>
      <p:pic>
        <p:nvPicPr>
          <p:cNvPr id="1229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REGIONDEATITL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3059113" y="6165850"/>
            <a:ext cx="47529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REGION DE ATITLAN.</a:t>
            </a:r>
          </a:p>
        </p:txBody>
      </p:sp>
      <p:pic>
        <p:nvPicPr>
          <p:cNvPr id="1434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PLAZACENTRALTIK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755650" y="466725"/>
            <a:ext cx="46799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PLAZA CENTRAL DE TIKAL</a:t>
            </a:r>
          </a:p>
        </p:txBody>
      </p:sp>
      <p:pic>
        <p:nvPicPr>
          <p:cNvPr id="1536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3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90" name="Picture 6" descr="RUINASTIK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91" name="Text Box 7"/>
          <p:cNvSpPr txBox="1">
            <a:spLocks noChangeArrowheads="1"/>
          </p:cNvSpPr>
          <p:nvPr/>
        </p:nvSpPr>
        <p:spPr bwMode="auto">
          <a:xfrm>
            <a:off x="3059113" y="549275"/>
            <a:ext cx="31686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TIKAL</a:t>
            </a:r>
          </a:p>
        </p:txBody>
      </p:sp>
      <p:pic>
        <p:nvPicPr>
          <p:cNvPr id="16392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2" name="Picture 6" descr="LIVINGST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63" name="Text Box 7"/>
          <p:cNvSpPr txBox="1">
            <a:spLocks noChangeArrowheads="1"/>
          </p:cNvSpPr>
          <p:nvPr/>
        </p:nvSpPr>
        <p:spPr bwMode="auto">
          <a:xfrm>
            <a:off x="1116013" y="836613"/>
            <a:ext cx="34559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LIVINGSTONE .</a:t>
            </a:r>
          </a:p>
        </p:txBody>
      </p:sp>
      <p:pic>
        <p:nvPicPr>
          <p:cNvPr id="1946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6" name="Picture 6" descr="LAGUNALUACH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7" name="Text Box 7"/>
          <p:cNvSpPr txBox="1">
            <a:spLocks noChangeArrowheads="1"/>
          </p:cNvSpPr>
          <p:nvPr/>
        </p:nvSpPr>
        <p:spPr bwMode="auto">
          <a:xfrm>
            <a:off x="827088" y="609600"/>
            <a:ext cx="39608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LAGUNA LUACHA.</a:t>
            </a:r>
          </a:p>
        </p:txBody>
      </p:sp>
      <p:pic>
        <p:nvPicPr>
          <p:cNvPr id="2048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GUATEMALAPROCESIONSEMANASANT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5" name="Text Box 7"/>
          <p:cNvSpPr txBox="1">
            <a:spLocks noChangeArrowheads="1"/>
          </p:cNvSpPr>
          <p:nvPr/>
        </p:nvSpPr>
        <p:spPr bwMode="auto">
          <a:xfrm rot="603875">
            <a:off x="539750" y="2420938"/>
            <a:ext cx="52562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PROCESION DE SEMANA SANTA.</a:t>
            </a:r>
          </a:p>
        </p:txBody>
      </p:sp>
      <p:pic>
        <p:nvPicPr>
          <p:cNvPr id="2253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7" name="Picture 11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2" name="Picture 6" descr="CHIAPADECORZO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3" name="Text Box 7"/>
          <p:cNvSpPr txBox="1">
            <a:spLocks noChangeArrowheads="1"/>
          </p:cNvSpPr>
          <p:nvPr/>
        </p:nvSpPr>
        <p:spPr bwMode="auto">
          <a:xfrm>
            <a:off x="827088" y="5794375"/>
            <a:ext cx="53292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CHIAPA DE CORZO.</a:t>
            </a:r>
          </a:p>
        </p:txBody>
      </p:sp>
      <p:pic>
        <p:nvPicPr>
          <p:cNvPr id="24586" name="Picture 10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9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606" name="Picture 6" descr="CHIAPADECORZ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607" name="Text Box 7"/>
          <p:cNvSpPr txBox="1">
            <a:spLocks noChangeArrowheads="1"/>
          </p:cNvSpPr>
          <p:nvPr/>
        </p:nvSpPr>
        <p:spPr bwMode="auto">
          <a:xfrm>
            <a:off x="4356100" y="5373688"/>
            <a:ext cx="45370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CHIAPA DE CORZO.</a:t>
            </a:r>
          </a:p>
        </p:txBody>
      </p:sp>
      <p:pic>
        <p:nvPicPr>
          <p:cNvPr id="25608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33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630" name="Picture 6" descr="archipiela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631" name="Text Box 7"/>
          <p:cNvSpPr txBox="1">
            <a:spLocks noChangeArrowheads="1"/>
          </p:cNvSpPr>
          <p:nvPr/>
        </p:nvSpPr>
        <p:spPr bwMode="auto">
          <a:xfrm>
            <a:off x="755650" y="549275"/>
            <a:ext cx="81375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PALAFITOS EN EL RIO.</a:t>
            </a:r>
          </a:p>
        </p:txBody>
      </p:sp>
      <p:pic>
        <p:nvPicPr>
          <p:cNvPr id="26632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7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xgobiern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5" name="Text Box 7"/>
          <p:cNvSpPr txBox="1">
            <a:spLocks noChangeArrowheads="1"/>
          </p:cNvSpPr>
          <p:nvPr/>
        </p:nvSpPr>
        <p:spPr bwMode="auto">
          <a:xfrm>
            <a:off x="1258888" y="765175"/>
            <a:ext cx="6121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PALACIL DEL GOBIERNO.</a:t>
            </a:r>
          </a:p>
        </p:txBody>
      </p:sp>
      <p:pic>
        <p:nvPicPr>
          <p:cNvPr id="27656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82" name="Picture 10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8" name="Picture 6" descr="ANTIGUA-IGLESIADELAMERCE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80" name="Text Box 8"/>
          <p:cNvSpPr txBox="1">
            <a:spLocks noChangeArrowheads="1"/>
          </p:cNvSpPr>
          <p:nvPr/>
        </p:nvSpPr>
        <p:spPr bwMode="auto">
          <a:xfrm>
            <a:off x="2484438" y="6237288"/>
            <a:ext cx="48244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IGLESIA DE LA MERCED.ANTIGUA.</a:t>
            </a:r>
          </a:p>
        </p:txBody>
      </p:sp>
      <p:pic>
        <p:nvPicPr>
          <p:cNvPr id="28681" name="Picture 9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86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5" name="Picture 9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2" name="Picture 6" descr="ANTIGUAFESTIVALDECOMETA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395288" y="2409825"/>
            <a:ext cx="54006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FESTIVAL DE COMETASL EN ANTIGUA</a:t>
            </a:r>
          </a:p>
        </p:txBody>
      </p:sp>
      <p:pic>
        <p:nvPicPr>
          <p:cNvPr id="29704" name="Picture 8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30" name="Picture 10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6" name="Picture 6" descr="ANTIGU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8" name="Text Box 8"/>
          <p:cNvSpPr txBox="1">
            <a:spLocks noChangeArrowheads="1"/>
          </p:cNvSpPr>
          <p:nvPr/>
        </p:nvSpPr>
        <p:spPr bwMode="auto">
          <a:xfrm>
            <a:off x="323850" y="538163"/>
            <a:ext cx="44640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dirty="0">
                <a:solidFill>
                  <a:schemeClr val="bg1"/>
                </a:solidFill>
              </a:rPr>
              <a:t>IGLESIA EN ANTIGUA.</a:t>
            </a:r>
          </a:p>
        </p:txBody>
      </p:sp>
      <p:pic>
        <p:nvPicPr>
          <p:cNvPr id="30729" name="Picture 9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55" name="Picture 11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0" name="Picture 6" descr="ANTIGUACEMENTERI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51" name="Text Box 7"/>
          <p:cNvSpPr txBox="1">
            <a:spLocks noChangeArrowheads="1"/>
          </p:cNvSpPr>
          <p:nvPr/>
        </p:nvSpPr>
        <p:spPr bwMode="auto">
          <a:xfrm>
            <a:off x="395288" y="6308725"/>
            <a:ext cx="50403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>
                <a:solidFill>
                  <a:schemeClr val="bg1"/>
                </a:solidFill>
              </a:rPr>
              <a:t>CEMENTERIO EN ANTIGUA</a:t>
            </a:r>
          </a:p>
        </p:txBody>
      </p:sp>
      <p:pic>
        <p:nvPicPr>
          <p:cNvPr id="31754" name="Picture 10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6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2" name="Picture 10" descr="abstract-ligh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1"/>
          <a:stretch>
            <a:fillRect/>
          </a:stretch>
        </p:blipFill>
        <p:spPr bwMode="auto">
          <a:xfrm>
            <a:off x="0" y="0"/>
            <a:ext cx="9144000" cy="6865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RIODULC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3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539750" y="404813"/>
            <a:ext cx="403225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/>
              <a:t>RIO DULCE.</a:t>
            </a:r>
          </a:p>
        </p:txBody>
      </p:sp>
      <p:sp>
        <p:nvSpPr>
          <p:cNvPr id="13320" name="WordArt 8"/>
          <p:cNvSpPr>
            <a:spLocks noChangeArrowheads="1" noChangeShapeType="1" noTextEdit="1"/>
          </p:cNvSpPr>
          <p:nvPr/>
        </p:nvSpPr>
        <p:spPr bwMode="auto">
          <a:xfrm>
            <a:off x="4572000" y="5013325"/>
            <a:ext cx="4076700" cy="7604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099999" lon="20099999" rev="0"/>
              </a:camera>
              <a:lightRig rig="legacyHarsh2" dir="t"/>
            </a:scene3d>
            <a:sp3d extrusionH="8874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es-ES" sz="2400" kern="1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Algerian"/>
              </a:rPr>
              <a:t>created by rodica madan</a:t>
            </a:r>
          </a:p>
        </p:txBody>
      </p:sp>
      <p:pic>
        <p:nvPicPr>
          <p:cNvPr id="13321" name="Picture 9" descr="Guatemal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188913"/>
            <a:ext cx="1079500" cy="733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3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5805488"/>
            <a:ext cx="792162" cy="80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4" name="Picture 1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7763" y="5949950"/>
            <a:ext cx="877887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25" name="Picture 1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5805488"/>
            <a:ext cx="658812" cy="804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30000"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9000"/>
                            </p:stCondLst>
                            <p:childTnLst>
                              <p:par>
                                <p:cTn id="18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3000"/>
                                        <p:tgtEl>
                                          <p:spTgt spid="13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3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mérique Centrale - Guatemala - Rodica Madan .. 02 06 2020 (1)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Amérique Centrale - Guatemala - Rodica Madan .. 02 06 2020 (1)</Template>
  <TotalTime>1</TotalTime>
  <Words>120</Words>
  <Application>Microsoft Office PowerPoint</Application>
  <PresentationFormat>Presentación en pantalla (4:3)</PresentationFormat>
  <Paragraphs>31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2" baseType="lpstr">
      <vt:lpstr>Arial</vt:lpstr>
      <vt:lpstr>Amérique Centrale - Guatemala - Rodica Madan .. 02 06 2020 (1)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2020-07-27T08:52:39Z</dcterms:created>
  <dcterms:modified xsi:type="dcterms:W3CDTF">2020-07-27T08:54:17Z</dcterms:modified>
</cp:coreProperties>
</file>