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udio/unknown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4" r:id="rId2"/>
  </p:sldMasterIdLst>
  <p:sldIdLst>
    <p:sldId id="256" r:id="rId3"/>
    <p:sldId id="257" r:id="rId4"/>
    <p:sldId id="259" r:id="rId5"/>
    <p:sldId id="276" r:id="rId6"/>
    <p:sldId id="264" r:id="rId7"/>
    <p:sldId id="265" r:id="rId8"/>
    <p:sldId id="263" r:id="rId9"/>
    <p:sldId id="260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1" r:id="rId19"/>
    <p:sldId id="262" r:id="rId20"/>
    <p:sldId id="277" r:id="rId21"/>
    <p:sldId id="279" r:id="rId22"/>
    <p:sldId id="280" r:id="rId23"/>
    <p:sldId id="281" r:id="rId24"/>
    <p:sldId id="282" r:id="rId25"/>
    <p:sldId id="284" r:id="rId26"/>
    <p:sldId id="296" r:id="rId27"/>
    <p:sldId id="295" r:id="rId28"/>
    <p:sldId id="294" r:id="rId29"/>
    <p:sldId id="293" r:id="rId30"/>
    <p:sldId id="306" r:id="rId31"/>
    <p:sldId id="292" r:id="rId32"/>
    <p:sldId id="291" r:id="rId33"/>
    <p:sldId id="290" r:id="rId34"/>
    <p:sldId id="289" r:id="rId35"/>
    <p:sldId id="288" r:id="rId36"/>
    <p:sldId id="287" r:id="rId37"/>
    <p:sldId id="286" r:id="rId38"/>
    <p:sldId id="305" r:id="rId39"/>
    <p:sldId id="304" r:id="rId40"/>
    <p:sldId id="303" r:id="rId41"/>
    <p:sldId id="302" r:id="rId42"/>
    <p:sldId id="301" r:id="rId43"/>
    <p:sldId id="300" r:id="rId44"/>
    <p:sldId id="299" r:id="rId45"/>
    <p:sldId id="298" r:id="rId46"/>
    <p:sldId id="297" r:id="rId47"/>
    <p:sldId id="313" r:id="rId48"/>
    <p:sldId id="312" r:id="rId49"/>
    <p:sldId id="311" r:id="rId50"/>
    <p:sldId id="310" r:id="rId51"/>
    <p:sldId id="309" r:id="rId52"/>
    <p:sldId id="308" r:id="rId53"/>
    <p:sldId id="307" r:id="rId54"/>
    <p:sldId id="316" r:id="rId55"/>
    <p:sldId id="315" r:id="rId56"/>
    <p:sldId id="317" r:id="rId57"/>
    <p:sldId id="314" r:id="rId58"/>
    <p:sldId id="285" r:id="rId59"/>
    <p:sldId id="318" r:id="rId60"/>
  </p:sldIdLst>
  <p:sldSz cx="9144000" cy="5715000" type="screen16x10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ZlK5JlaYAUZEg4/Z5j3DiA==" hashData="rVgPamYCbHXSWJKbnkGTUchWlz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55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3115FDB-6229-4A17-B941-9CAE61015C1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2D9B686-F34B-432F-9FF2-5DCCAEAA2D8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D3FE362-FDE1-474E-BC9C-04868C902F9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126F9F8-8F7F-4E7D-9634-29F090CD54C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5B5CA06-F112-4586-BB36-88BC9F57F91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471FFDE-2542-4E3E-B99F-59E13940FE2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8545CB5-6105-4BAF-84C5-C4C62B4BA84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B4C02AD-6643-463B-995D-713E7621650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E0C46F0-60ED-490B-B6BE-1D92CBCAEAC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D502554-EE36-49C5-936D-E4839DA4066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3EF16F8-962B-49E2-8E09-332AEBADBA8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fld id="{0D3F90D4-7C0D-41B2-88CB-D25D42843DA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 spd="slow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2626426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7" descr="6726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05225"/>
            <a:ext cx="916940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493713" y="2786063"/>
            <a:ext cx="8208962" cy="9001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Groenlandia</a:t>
            </a:r>
            <a:endParaRPr lang="es-ES" sz="3600" kern="10" dirty="0">
              <a:ln w="9525">
                <a:noFill/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spd="slow" advTm="5000">
    <p:diamond/>
    <p:sndAc>
      <p:stSnd loop="1">
        <p:snd r:embed="rId2" name="Dr.Jiva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2274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5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2273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4434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6712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134879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4434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16372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371928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21665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28700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32872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35176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35779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38939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41231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42472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6" descr="1950635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7813"/>
            <a:ext cx="91440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42529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44987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44988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47857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49437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49454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49438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49439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86251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266193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156466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51537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86256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97301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103434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128674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128688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128698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434742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417916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309416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306543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357463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357463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390651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168274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169754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164750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4" descr="429514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185907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 descr="265179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417915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168275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 descr="144254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 descr="180359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5" descr="146959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417391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 descr="294434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4" descr="30196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WordArt 7" descr="Parchment"/>
          <p:cNvSpPr>
            <a:spLocks noChangeArrowheads="1" noChangeShapeType="1" noTextEdit="1"/>
          </p:cNvSpPr>
          <p:nvPr/>
        </p:nvSpPr>
        <p:spPr bwMode="auto">
          <a:xfrm>
            <a:off x="3851275" y="4152900"/>
            <a:ext cx="1441450" cy="539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3600" kern="10" dirty="0" err="1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astellar"/>
              </a:rPr>
              <a:t>fIN</a:t>
            </a:r>
            <a:endParaRPr lang="es-ES" sz="3600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Castellar"/>
            </a:endParaRPr>
          </a:p>
        </p:txBody>
      </p:sp>
    </p:spTree>
  </p:cSld>
  <p:clrMapOvr>
    <a:masterClrMapping/>
  </p:clrMapOvr>
  <p:transition spd="slow" advTm="9000">
    <p:diamond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oenlandia Expectacular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Groenlandia Expectacular</Template>
  <TotalTime>4</TotalTime>
  <Words>18</Words>
  <Application>Microsoft Office PowerPoint</Application>
  <PresentationFormat>Presentación en pantalla (16:10)</PresentationFormat>
  <Paragraphs>4</Paragraphs>
  <Slides>58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3" baseType="lpstr">
      <vt:lpstr>Arial</vt:lpstr>
      <vt:lpstr>ＭＳ Ｐゴシック</vt:lpstr>
      <vt:lpstr>Calibri</vt:lpstr>
      <vt:lpstr>Groenlandia Expectacular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2015-03-05T20:35:31Z</dcterms:created>
  <dcterms:modified xsi:type="dcterms:W3CDTF">2015-03-05T20:39:48Z</dcterms:modified>
</cp:coreProperties>
</file>