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54"/>
  </p:notesMasterIdLst>
  <p:sldIdLst>
    <p:sldId id="320" r:id="rId3"/>
    <p:sldId id="318" r:id="rId4"/>
    <p:sldId id="323" r:id="rId5"/>
    <p:sldId id="309" r:id="rId6"/>
    <p:sldId id="316" r:id="rId7"/>
    <p:sldId id="315" r:id="rId8"/>
    <p:sldId id="259" r:id="rId9"/>
    <p:sldId id="282" r:id="rId10"/>
    <p:sldId id="263" r:id="rId11"/>
    <p:sldId id="265" r:id="rId12"/>
    <p:sldId id="284" r:id="rId13"/>
    <p:sldId id="260" r:id="rId14"/>
    <p:sldId id="308" r:id="rId15"/>
    <p:sldId id="276" r:id="rId16"/>
    <p:sldId id="275" r:id="rId17"/>
    <p:sldId id="274" r:id="rId18"/>
    <p:sldId id="267" r:id="rId19"/>
    <p:sldId id="257" r:id="rId20"/>
    <p:sldId id="272" r:id="rId21"/>
    <p:sldId id="270" r:id="rId22"/>
    <p:sldId id="269" r:id="rId23"/>
    <p:sldId id="326" r:id="rId24"/>
    <p:sldId id="268" r:id="rId25"/>
    <p:sldId id="261" r:id="rId26"/>
    <p:sldId id="277" r:id="rId27"/>
    <p:sldId id="293" r:id="rId28"/>
    <p:sldId id="280" r:id="rId29"/>
    <p:sldId id="283" r:id="rId30"/>
    <p:sldId id="295" r:id="rId31"/>
    <p:sldId id="294" r:id="rId32"/>
    <p:sldId id="262" r:id="rId33"/>
    <p:sldId id="305" r:id="rId34"/>
    <p:sldId id="288" r:id="rId35"/>
    <p:sldId id="296" r:id="rId36"/>
    <p:sldId id="298" r:id="rId37"/>
    <p:sldId id="291" r:id="rId38"/>
    <p:sldId id="302" r:id="rId39"/>
    <p:sldId id="289" r:id="rId40"/>
    <p:sldId id="312" r:id="rId41"/>
    <p:sldId id="264" r:id="rId42"/>
    <p:sldId id="287" r:id="rId43"/>
    <p:sldId id="303" r:id="rId44"/>
    <p:sldId id="300" r:id="rId45"/>
    <p:sldId id="313" r:id="rId46"/>
    <p:sldId id="317" r:id="rId47"/>
    <p:sldId id="297" r:id="rId48"/>
    <p:sldId id="301" r:id="rId49"/>
    <p:sldId id="285" r:id="rId50"/>
    <p:sldId id="324" r:id="rId51"/>
    <p:sldId id="327" r:id="rId52"/>
    <p:sldId id="328" r:id="rId53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dXNjmhGRmlYqkxphlmfsng==" hashData="1P+zxjwfHP/ocKoejPOnmtJGtq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20"/>
    <p:restoredTop sz="94660"/>
  </p:normalViewPr>
  <p:slideViewPr>
    <p:cSldViewPr>
      <p:cViewPr>
        <p:scale>
          <a:sx n="30" d="100"/>
          <a:sy n="30" d="100"/>
        </p:scale>
        <p:origin x="-2136" y="-10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758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42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758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noProof="0" smtClean="0"/>
              <a:t>Cliquez pour modifier les styles du texte du masque</a:t>
            </a:r>
          </a:p>
          <a:p>
            <a:pPr lvl="1"/>
            <a:r>
              <a:rPr lang="fr-FR" altLang="fr-FR" noProof="0" smtClean="0"/>
              <a:t>Deuxième niveau</a:t>
            </a:r>
          </a:p>
          <a:p>
            <a:pPr lvl="2"/>
            <a:r>
              <a:rPr lang="fr-FR" altLang="fr-FR" noProof="0" smtClean="0"/>
              <a:t>Troisième niveau</a:t>
            </a:r>
          </a:p>
          <a:p>
            <a:pPr lvl="3"/>
            <a:r>
              <a:rPr lang="fr-FR" altLang="fr-FR" noProof="0" smtClean="0"/>
              <a:t>Quatrième niveau</a:t>
            </a:r>
          </a:p>
          <a:p>
            <a:pPr lvl="4"/>
            <a:r>
              <a:rPr lang="fr-FR" altLang="fr-FR" noProof="0" smtClean="0"/>
              <a:t>Cinquième niveau</a:t>
            </a:r>
          </a:p>
        </p:txBody>
      </p:sp>
      <p:sp>
        <p:nvSpPr>
          <p:cNvPr id="6759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759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1A3A5393-5A58-47E8-93FC-920D63B2343E}" type="slidenum">
              <a:rPr lang="fr-FR" altLang="fr-FR"/>
              <a:pPr>
                <a:defRPr/>
              </a:pPr>
              <a:t>‹Nº›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9316955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C84917C-6C0A-470E-AAF2-D22FCF993F39}" type="slidenum">
              <a:rPr lang="fr-FR" altLang="fr-FR" smtClean="0"/>
              <a:pPr/>
              <a:t>2</a:t>
            </a:fld>
            <a:endParaRPr lang="fr-FR" altLang="fr-FR" smtClean="0"/>
          </a:p>
        </p:txBody>
      </p:sp>
      <p:sp>
        <p:nvSpPr>
          <p:cNvPr id="552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3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53DFC3B-1D80-4AF6-AA80-5FB461D76200}" type="slidenum">
              <a:rPr lang="fr-FR" altLang="fr-FR" smtClean="0"/>
              <a:pPr/>
              <a:t>3</a:t>
            </a:fld>
            <a:endParaRPr lang="fr-FR" altLang="fr-FR" smtClean="0"/>
          </a:p>
        </p:txBody>
      </p:sp>
      <p:sp>
        <p:nvSpPr>
          <p:cNvPr id="563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60378A0-A75D-4981-95A7-5E13F1541925}" type="slidenum">
              <a:rPr lang="fr-FR" altLang="fr-FR" smtClean="0"/>
              <a:pPr/>
              <a:t>4</a:t>
            </a:fld>
            <a:endParaRPr lang="fr-FR" altLang="fr-FR" smtClean="0"/>
          </a:p>
        </p:txBody>
      </p:sp>
      <p:sp>
        <p:nvSpPr>
          <p:cNvPr id="573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73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65E1EE5-94BE-4FD0-B5CC-0A894AC23E87}" type="slidenum">
              <a:rPr lang="fr-FR" altLang="fr-FR" smtClean="0"/>
              <a:pPr/>
              <a:t>5</a:t>
            </a:fld>
            <a:endParaRPr lang="fr-FR" altLang="fr-FR" smtClean="0"/>
          </a:p>
        </p:txBody>
      </p:sp>
      <p:sp>
        <p:nvSpPr>
          <p:cNvPr id="583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83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CDF62BB-914E-4810-8A7B-127C30416141}" type="slidenum">
              <a:rPr lang="fr-FR" altLang="fr-FR" smtClean="0"/>
              <a:pPr/>
              <a:t>6</a:t>
            </a:fld>
            <a:endParaRPr lang="fr-FR" altLang="fr-FR" smtClean="0"/>
          </a:p>
        </p:txBody>
      </p:sp>
      <p:sp>
        <p:nvSpPr>
          <p:cNvPr id="593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93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B3DB9283-64B2-4A89-A760-A146FD4F161C}" type="slidenum">
              <a:rPr lang="fr-FR" altLang="fr-FR" smtClean="0"/>
              <a:pPr/>
              <a:t>7</a:t>
            </a:fld>
            <a:endParaRPr lang="fr-FR" altLang="fr-FR" smtClean="0"/>
          </a:p>
        </p:txBody>
      </p:sp>
      <p:sp>
        <p:nvSpPr>
          <p:cNvPr id="604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0EF8EEC-FE74-46F0-9C20-D97669B6ECEA}" type="slidenum">
              <a:rPr lang="fr-FR" altLang="fr-FR" smtClean="0"/>
              <a:pPr/>
              <a:t>8</a:t>
            </a:fld>
            <a:endParaRPr lang="fr-FR" altLang="fr-FR" smtClean="0"/>
          </a:p>
        </p:txBody>
      </p:sp>
      <p:sp>
        <p:nvSpPr>
          <p:cNvPr id="614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415DBDF-A492-4626-8D3F-B00A713905DF}" type="slidenum">
              <a:rPr lang="fr-FR" altLang="fr-FR" smtClean="0"/>
              <a:pPr/>
              <a:t>9</a:t>
            </a:fld>
            <a:endParaRPr lang="fr-FR" altLang="fr-FR" smtClean="0"/>
          </a:p>
        </p:txBody>
      </p:sp>
      <p:sp>
        <p:nvSpPr>
          <p:cNvPr id="624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C3B95D06-3B79-4C46-9C26-A2EE319825C9}" type="slidenum">
              <a:rPr lang="fr-FR" altLang="fr-FR" smtClean="0"/>
              <a:pPr/>
              <a:t>10</a:t>
            </a:fld>
            <a:endParaRPr lang="fr-FR" altLang="fr-FR" smtClean="0"/>
          </a:p>
        </p:txBody>
      </p:sp>
      <p:sp>
        <p:nvSpPr>
          <p:cNvPr id="634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1A5946BF-C052-4C07-ABBF-BD0E9AD0818C}" type="slidenum">
              <a:rPr lang="fr-FR" altLang="fr-FR" smtClean="0"/>
              <a:pPr/>
              <a:t>11</a:t>
            </a:fld>
            <a:endParaRPr lang="fr-FR" altLang="fr-FR" smtClean="0"/>
          </a:p>
        </p:txBody>
      </p:sp>
      <p:sp>
        <p:nvSpPr>
          <p:cNvPr id="645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A880CAA-945A-4A9A-AE46-B87CE2D4DB5F}" type="slidenum">
              <a:rPr lang="fr-FR" altLang="fr-FR" smtClean="0"/>
              <a:pPr/>
              <a:t>12</a:t>
            </a:fld>
            <a:endParaRPr lang="fr-FR" altLang="fr-FR" smtClean="0"/>
          </a:p>
        </p:txBody>
      </p:sp>
      <p:sp>
        <p:nvSpPr>
          <p:cNvPr id="655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24E0050-28AA-4F79-BD4F-32375FE4E8BE}" type="slidenum">
              <a:rPr lang="fr-FR" altLang="fr-FR" smtClean="0"/>
              <a:pPr/>
              <a:t>13</a:t>
            </a:fld>
            <a:endParaRPr lang="fr-FR" altLang="fr-FR" smtClean="0"/>
          </a:p>
        </p:txBody>
      </p:sp>
      <p:sp>
        <p:nvSpPr>
          <p:cNvPr id="665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170EC77-DF80-44CE-A827-E4525AF3EE49}" type="slidenum">
              <a:rPr lang="fr-FR" altLang="fr-FR" smtClean="0"/>
              <a:pPr/>
              <a:t>14</a:t>
            </a:fld>
            <a:endParaRPr lang="fr-FR" altLang="fr-FR" smtClean="0"/>
          </a:p>
        </p:txBody>
      </p:sp>
      <p:sp>
        <p:nvSpPr>
          <p:cNvPr id="675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6C24DF7-31B3-463F-B690-B956A4C4F980}" type="slidenum">
              <a:rPr lang="fr-FR" altLang="fr-FR" smtClean="0"/>
              <a:pPr/>
              <a:t>15</a:t>
            </a:fld>
            <a:endParaRPr lang="fr-FR" altLang="fr-FR" smtClean="0"/>
          </a:p>
        </p:txBody>
      </p:sp>
      <p:sp>
        <p:nvSpPr>
          <p:cNvPr id="686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945EF5F-ECDB-44EC-8F72-D8FF2E513BC1}" type="slidenum">
              <a:rPr lang="fr-FR" altLang="fr-FR" smtClean="0"/>
              <a:pPr/>
              <a:t>16</a:t>
            </a:fld>
            <a:endParaRPr lang="fr-FR" altLang="fr-FR" smtClean="0"/>
          </a:p>
        </p:txBody>
      </p:sp>
      <p:sp>
        <p:nvSpPr>
          <p:cNvPr id="696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85BA4DE-CBA0-4CFB-A38F-07D4089E8651}" type="slidenum">
              <a:rPr lang="fr-FR" altLang="fr-FR" smtClean="0"/>
              <a:pPr/>
              <a:t>17</a:t>
            </a:fld>
            <a:endParaRPr lang="fr-FR" altLang="fr-FR" smtClean="0"/>
          </a:p>
        </p:txBody>
      </p:sp>
      <p:sp>
        <p:nvSpPr>
          <p:cNvPr id="706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934D665-8BF1-4115-BF95-EBCEE3121739}" type="slidenum">
              <a:rPr lang="fr-FR" altLang="fr-FR" smtClean="0"/>
              <a:pPr/>
              <a:t>18</a:t>
            </a:fld>
            <a:endParaRPr lang="fr-FR" altLang="fr-FR" smtClean="0"/>
          </a:p>
        </p:txBody>
      </p:sp>
      <p:sp>
        <p:nvSpPr>
          <p:cNvPr id="716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72926DEB-D823-43F1-8336-C7EC8B862139}" type="slidenum">
              <a:rPr lang="fr-FR" altLang="fr-FR" smtClean="0"/>
              <a:pPr/>
              <a:t>19</a:t>
            </a:fld>
            <a:endParaRPr lang="fr-FR" altLang="fr-FR" smtClean="0"/>
          </a:p>
        </p:txBody>
      </p:sp>
      <p:sp>
        <p:nvSpPr>
          <p:cNvPr id="727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05EF23FC-27E6-41DD-A3FC-95BBE728DCA2}" type="slidenum">
              <a:rPr lang="fr-FR" altLang="fr-FR" smtClean="0"/>
              <a:pPr/>
              <a:t>20</a:t>
            </a:fld>
            <a:endParaRPr lang="fr-FR" altLang="fr-FR" smtClean="0"/>
          </a:p>
        </p:txBody>
      </p:sp>
      <p:sp>
        <p:nvSpPr>
          <p:cNvPr id="737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E6A51A5-FF39-4007-9DEB-6AF37EDE9D6C}" type="slidenum">
              <a:rPr lang="fr-FR" altLang="fr-FR" smtClean="0"/>
              <a:pPr/>
              <a:t>21</a:t>
            </a:fld>
            <a:endParaRPr lang="fr-FR" altLang="fr-FR" smtClean="0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40FC563-8E6B-431A-AD27-0B8461534C29}" type="slidenum">
              <a:rPr lang="fr-FR" altLang="fr-FR" smtClean="0"/>
              <a:pPr/>
              <a:t>23</a:t>
            </a:fld>
            <a:endParaRPr lang="fr-FR" altLang="fr-FR" smtClean="0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D42180E-FF1A-4422-BF6B-5FD1A924C42F}" type="slidenum">
              <a:rPr lang="fr-FR" altLang="fr-FR" smtClean="0"/>
              <a:pPr/>
              <a:t>24</a:t>
            </a:fld>
            <a:endParaRPr lang="fr-FR" altLang="fr-FR" smtClean="0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F2915B6-1AF1-4C39-A8AD-B8F7E8EB140E}" type="slidenum">
              <a:rPr lang="fr-FR" altLang="fr-FR" smtClean="0"/>
              <a:pPr/>
              <a:t>25</a:t>
            </a:fld>
            <a:endParaRPr lang="fr-FR" altLang="fr-FR" smtClean="0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B09963F4-B4EB-4EAC-A4D2-5797079DBEC5}" type="slidenum">
              <a:rPr lang="fr-FR" altLang="fr-FR" smtClean="0"/>
              <a:pPr/>
              <a:t>26</a:t>
            </a:fld>
            <a:endParaRPr lang="fr-FR" altLang="fr-FR" smtClean="0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F7534B13-07F5-4C94-8510-17CBE00B8D91}" type="slidenum">
              <a:rPr lang="fr-FR" altLang="fr-FR" smtClean="0"/>
              <a:pPr/>
              <a:t>27</a:t>
            </a:fld>
            <a:endParaRPr lang="fr-FR" altLang="fr-FR" smtClean="0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1E844257-7D44-4E5D-A0FD-2E0C3B3FAD28}" type="slidenum">
              <a:rPr lang="fr-FR" altLang="fr-FR" smtClean="0"/>
              <a:pPr/>
              <a:t>28</a:t>
            </a:fld>
            <a:endParaRPr lang="fr-FR" altLang="fr-FR" smtClean="0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59C111A1-7690-4053-997B-09555ED64C79}" type="slidenum">
              <a:rPr lang="fr-FR" altLang="fr-FR" smtClean="0"/>
              <a:pPr/>
              <a:t>29</a:t>
            </a:fld>
            <a:endParaRPr lang="fr-FR" altLang="fr-FR" smtClean="0"/>
          </a:p>
        </p:txBody>
      </p:sp>
      <p:sp>
        <p:nvSpPr>
          <p:cNvPr id="8192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2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DD4A7BCD-5BCF-4DD8-8F6C-B34FF2EA61EB}" type="slidenum">
              <a:rPr lang="fr-FR" altLang="fr-FR" smtClean="0"/>
              <a:pPr/>
              <a:t>30</a:t>
            </a:fld>
            <a:endParaRPr lang="fr-FR" altLang="fr-FR" smtClean="0"/>
          </a:p>
        </p:txBody>
      </p:sp>
      <p:sp>
        <p:nvSpPr>
          <p:cNvPr id="829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29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5B78290-B32E-4870-9585-06D168947DB0}" type="slidenum">
              <a:rPr lang="fr-FR" altLang="fr-FR" smtClean="0"/>
              <a:pPr/>
              <a:t>31</a:t>
            </a:fld>
            <a:endParaRPr lang="fr-FR" altLang="fr-FR" smtClean="0"/>
          </a:p>
        </p:txBody>
      </p:sp>
      <p:sp>
        <p:nvSpPr>
          <p:cNvPr id="839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39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F52F770-1EC4-46F4-A987-30B8B514E1D9}" type="slidenum">
              <a:rPr lang="fr-FR" altLang="fr-FR" smtClean="0"/>
              <a:pPr/>
              <a:t>32</a:t>
            </a:fld>
            <a:endParaRPr lang="fr-FR" altLang="fr-FR" smtClean="0"/>
          </a:p>
        </p:txBody>
      </p:sp>
      <p:sp>
        <p:nvSpPr>
          <p:cNvPr id="849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D53C5A5-2A6B-451F-9622-17B02C95C213}" type="slidenum">
              <a:rPr lang="fr-FR" altLang="fr-FR" smtClean="0"/>
              <a:pPr/>
              <a:t>33</a:t>
            </a:fld>
            <a:endParaRPr lang="fr-FR" altLang="fr-FR" smtClean="0"/>
          </a:p>
        </p:txBody>
      </p:sp>
      <p:sp>
        <p:nvSpPr>
          <p:cNvPr id="8601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602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108CBE99-848B-407F-ABC9-826AA9B65157}" type="slidenum">
              <a:rPr lang="fr-FR" altLang="fr-FR" smtClean="0"/>
              <a:pPr/>
              <a:t>34</a:t>
            </a:fld>
            <a:endParaRPr lang="fr-FR" altLang="fr-FR" smtClean="0"/>
          </a:p>
        </p:txBody>
      </p:sp>
      <p:sp>
        <p:nvSpPr>
          <p:cNvPr id="8704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704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BA44D0B8-6328-47A5-BF50-5F33AAD4677C}" type="slidenum">
              <a:rPr lang="fr-FR" altLang="fr-FR" smtClean="0"/>
              <a:pPr/>
              <a:t>35</a:t>
            </a:fld>
            <a:endParaRPr lang="fr-FR" altLang="fr-FR" smtClean="0"/>
          </a:p>
        </p:txBody>
      </p:sp>
      <p:sp>
        <p:nvSpPr>
          <p:cNvPr id="8806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A4954070-94B5-475F-93E0-2637AF0405B9}" type="slidenum">
              <a:rPr lang="fr-FR" altLang="fr-FR" smtClean="0"/>
              <a:pPr/>
              <a:t>36</a:t>
            </a:fld>
            <a:endParaRPr lang="fr-FR" altLang="fr-FR" smtClean="0"/>
          </a:p>
        </p:txBody>
      </p:sp>
      <p:sp>
        <p:nvSpPr>
          <p:cNvPr id="8909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909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0C0CDA8-0C96-4EDF-B3A1-4BD5C773389A}" type="slidenum">
              <a:rPr lang="fr-FR" altLang="fr-FR" smtClean="0"/>
              <a:pPr/>
              <a:t>37</a:t>
            </a:fld>
            <a:endParaRPr lang="fr-FR" altLang="fr-FR" smtClean="0"/>
          </a:p>
        </p:txBody>
      </p:sp>
      <p:sp>
        <p:nvSpPr>
          <p:cNvPr id="9011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011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13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C116DCE-0BB1-4FAD-8996-54AAD045E1AA}" type="slidenum">
              <a:rPr lang="fr-FR" altLang="fr-FR" smtClean="0"/>
              <a:pPr/>
              <a:t>38</a:t>
            </a:fld>
            <a:endParaRPr lang="fr-FR" altLang="fr-FR" smtClean="0"/>
          </a:p>
        </p:txBody>
      </p:sp>
      <p:sp>
        <p:nvSpPr>
          <p:cNvPr id="9113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114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9602E589-3223-4888-8AE0-7BFA0A1DE6E6}" type="slidenum">
              <a:rPr lang="fr-FR" altLang="fr-FR" smtClean="0"/>
              <a:pPr/>
              <a:t>39</a:t>
            </a:fld>
            <a:endParaRPr lang="fr-FR" altLang="fr-FR" smtClean="0"/>
          </a:p>
        </p:txBody>
      </p:sp>
      <p:sp>
        <p:nvSpPr>
          <p:cNvPr id="9216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216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297F8B86-EE53-46EF-A69A-D8F7568BB4CA}" type="slidenum">
              <a:rPr lang="fr-FR" altLang="fr-FR" smtClean="0"/>
              <a:pPr/>
              <a:t>40</a:t>
            </a:fld>
            <a:endParaRPr lang="fr-FR" altLang="fr-FR" smtClean="0"/>
          </a:p>
        </p:txBody>
      </p:sp>
      <p:sp>
        <p:nvSpPr>
          <p:cNvPr id="9318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21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BD856654-5AC3-4E66-B5E6-E05073FAC1F7}" type="slidenum">
              <a:rPr lang="fr-FR" altLang="fr-FR" smtClean="0"/>
              <a:pPr/>
              <a:t>41</a:t>
            </a:fld>
            <a:endParaRPr lang="fr-FR" altLang="fr-FR" smtClean="0"/>
          </a:p>
        </p:txBody>
      </p:sp>
      <p:sp>
        <p:nvSpPr>
          <p:cNvPr id="9421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421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63E76606-D27A-454F-8931-3771484B9334}" type="slidenum">
              <a:rPr lang="fr-FR" altLang="fr-FR" smtClean="0"/>
              <a:pPr/>
              <a:t>42</a:t>
            </a:fld>
            <a:endParaRPr lang="fr-FR" altLang="fr-FR" smtClean="0"/>
          </a:p>
        </p:txBody>
      </p:sp>
      <p:sp>
        <p:nvSpPr>
          <p:cNvPr id="9523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523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25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D7A5DB9B-3AA6-40E8-A7C0-BA027E0EFDED}" type="slidenum">
              <a:rPr lang="fr-FR" altLang="fr-FR" smtClean="0"/>
              <a:pPr/>
              <a:t>43</a:t>
            </a:fld>
            <a:endParaRPr lang="fr-FR" altLang="fr-FR" smtClean="0"/>
          </a:p>
        </p:txBody>
      </p:sp>
      <p:sp>
        <p:nvSpPr>
          <p:cNvPr id="9625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626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28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13B11FDC-C17A-458D-914F-E900FB380CB9}" type="slidenum">
              <a:rPr lang="fr-FR" altLang="fr-FR" smtClean="0"/>
              <a:pPr/>
              <a:t>44</a:t>
            </a:fld>
            <a:endParaRPr lang="fr-FR" altLang="fr-FR" smtClean="0"/>
          </a:p>
        </p:txBody>
      </p:sp>
      <p:sp>
        <p:nvSpPr>
          <p:cNvPr id="97283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7284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49FAC916-D24C-4695-8FC6-45CBC16D9930}" type="slidenum">
              <a:rPr lang="fr-FR" altLang="fr-FR" smtClean="0"/>
              <a:pPr/>
              <a:t>45</a:t>
            </a:fld>
            <a:endParaRPr lang="fr-FR" altLang="fr-FR" smtClean="0"/>
          </a:p>
        </p:txBody>
      </p:sp>
      <p:sp>
        <p:nvSpPr>
          <p:cNvPr id="9830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830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33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3F76A19A-10CF-4EE2-B106-B785B2F13E3B}" type="slidenum">
              <a:rPr lang="fr-FR" altLang="fr-FR" smtClean="0"/>
              <a:pPr/>
              <a:t>46</a:t>
            </a:fld>
            <a:endParaRPr lang="fr-FR" altLang="fr-FR" smtClean="0"/>
          </a:p>
        </p:txBody>
      </p:sp>
      <p:sp>
        <p:nvSpPr>
          <p:cNvPr id="9933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933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35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E902A4B4-C145-4B2B-95D3-0BC243219DAB}" type="slidenum">
              <a:rPr lang="fr-FR" altLang="fr-FR" smtClean="0"/>
              <a:pPr/>
              <a:t>47</a:t>
            </a:fld>
            <a:endParaRPr lang="fr-FR" altLang="fr-FR" smtClean="0"/>
          </a:p>
        </p:txBody>
      </p:sp>
      <p:sp>
        <p:nvSpPr>
          <p:cNvPr id="10035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035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37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defRPr sz="1200"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 sz="1200"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 sz="1200"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 sz="1200"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 sz="1200"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fld id="{8CAA9672-C209-4B70-B20D-59BAF67FE8E3}" type="slidenum">
              <a:rPr lang="fr-FR" altLang="fr-FR" smtClean="0"/>
              <a:pPr/>
              <a:t>48</a:t>
            </a:fld>
            <a:endParaRPr lang="fr-FR" altLang="fr-FR" smtClean="0"/>
          </a:p>
        </p:txBody>
      </p:sp>
      <p:sp>
        <p:nvSpPr>
          <p:cNvPr id="101379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80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fr-FR" altLang="fr-FR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97A0B3-4E88-4FB3-A8CC-C08789F6B7CA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28251931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14543F-CAF0-4F3E-8AEB-BF9D63FFE9C1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1765492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576957-6CE2-42D1-B6E9-172D3A7B3454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8904854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B36D84-B513-4CC1-995C-C58B1F5ADA74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501884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621620-F1A8-4CBC-BB02-BDB5682BF0BA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12390499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D2CF7E8-6DF5-4665-A7BB-F6C564D40921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18476705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B8FC47-8610-43CC-83BB-52AD4BB679A1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2026928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04D9A8-72BF-4C1B-9F30-09B825B8ACF8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59444234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61DD79-0007-4558-9791-454624CAB872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366989128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26FFBA5-72AF-494F-8B34-782975E7551C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16621688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BCEA92-6FCC-463C-8437-EAE2DBBC366E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  <p:extLst>
      <p:ext uri="{BB962C8B-B14F-4D97-AF65-F5344CB8AC3E}">
        <p14:creationId xmlns:p14="http://schemas.microsoft.com/office/powerpoint/2010/main" val="83098023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568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Mintacím szerkesztése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altLang="fr-FR" smtClean="0"/>
              <a:t>Mintaszöveg szerkesztése</a:t>
            </a:r>
          </a:p>
          <a:p>
            <a:pPr lvl="1"/>
            <a:r>
              <a:rPr lang="hu-HU" altLang="fr-FR" smtClean="0"/>
              <a:t>Második szint</a:t>
            </a:r>
          </a:p>
          <a:p>
            <a:pPr lvl="2"/>
            <a:r>
              <a:rPr lang="hu-HU" altLang="fr-FR" smtClean="0"/>
              <a:t>Harmadik szint</a:t>
            </a:r>
          </a:p>
          <a:p>
            <a:pPr lvl="3"/>
            <a:r>
              <a:rPr lang="hu-HU" altLang="fr-FR" smtClean="0"/>
              <a:t>Negyedik szint</a:t>
            </a:r>
          </a:p>
          <a:p>
            <a:pPr lvl="4"/>
            <a:r>
              <a:rPr lang="hu-HU" altLang="fr-FR" smtClean="0"/>
              <a:t>Ötödik szint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Arial" charset="0"/>
              </a:defRPr>
            </a:lvl1pPr>
          </a:lstStyle>
          <a:p>
            <a:pPr>
              <a:defRPr/>
            </a:pPr>
            <a:endParaRPr lang="hu-HU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>
              <a:defRPr/>
            </a:pPr>
            <a:fld id="{69872586-C35E-4AF6-A782-4A3E8204B0F4}" type="slidenum">
              <a:rPr lang="hu-HU" altLang="fr-FR"/>
              <a:pPr>
                <a:defRPr/>
              </a:pPr>
              <a:t>‹Nº›</a:t>
            </a:fld>
            <a:endParaRPr lang="hu-HU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e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2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7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4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3.png"/><Relationship Id="rId10" Type="http://schemas.openxmlformats.org/officeDocument/2006/relationships/image" Target="../media/image56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331640" y="306388"/>
            <a:ext cx="7324725" cy="1200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nl-NL" altLang="fr-FR" sz="7200" dirty="0" smtClean="0">
                <a:solidFill>
                  <a:schemeClr val="bg1"/>
                </a:solidFill>
                <a:latin typeface="Monotype Corsiva" pitchFamily="66" charset="0"/>
              </a:rPr>
              <a:t>GROENLANDIA</a:t>
            </a:r>
            <a:endParaRPr lang="nl-NL" altLang="fr-FR" sz="7200" dirty="0">
              <a:solidFill>
                <a:schemeClr val="bg1"/>
              </a:solidFill>
              <a:latin typeface="Monotype Corsiva" pitchFamily="66" charset="0"/>
            </a:endParaRPr>
          </a:p>
        </p:txBody>
      </p:sp>
      <p:pic>
        <p:nvPicPr>
          <p:cNvPr id="2053" name="Picture 2" descr="C:\Users\chanpat\Downloads\groenland-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506538"/>
            <a:ext cx="9144000" cy="480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Click="0" advTm="8000">
    <p:zoom/>
    <p:sndAc>
      <p:stSnd>
        <p:snd r:embed="rId2" name="07 How Can I Keep from Singing-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1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56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1043608" y="1196752"/>
            <a:ext cx="7344816" cy="48320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s-ES" sz="2800" dirty="0" smtClean="0"/>
          </a:p>
          <a:p>
            <a:r>
              <a:rPr lang="es-ES" sz="2800" dirty="0" smtClean="0"/>
              <a:t>GREENLANDIA es una isla de 2.166.086 km²</a:t>
            </a:r>
          </a:p>
          <a:p>
            <a:r>
              <a:rPr lang="es-ES" sz="2800" dirty="0" smtClean="0"/>
              <a:t>(cuatro veces el tamaño de Francia)</a:t>
            </a:r>
          </a:p>
          <a:p>
            <a:r>
              <a:rPr lang="es-ES" sz="2800" dirty="0" smtClean="0"/>
              <a:t>descubierto por los vikingos islandeses en 982.</a:t>
            </a:r>
          </a:p>
          <a:p>
            <a:endParaRPr lang="es-ES" sz="2800" dirty="0" smtClean="0"/>
          </a:p>
          <a:p>
            <a:endParaRPr lang="es-ES" sz="2800" dirty="0" smtClean="0"/>
          </a:p>
          <a:p>
            <a:r>
              <a:rPr lang="es-ES" sz="2800" dirty="0" smtClean="0"/>
              <a:t>Esta isla, provincia autónoma de Dinamarca,</a:t>
            </a:r>
          </a:p>
          <a:p>
            <a:r>
              <a:rPr lang="es-ES" sz="2800" dirty="0" smtClean="0"/>
              <a:t>que solo tiene 57,000 habitantes</a:t>
            </a:r>
          </a:p>
          <a:p>
            <a:r>
              <a:rPr lang="es-ES" sz="2800" dirty="0" smtClean="0"/>
              <a:t>tiene para la capital NUUK</a:t>
            </a:r>
            <a:endParaRPr lang="es-ES" sz="2800" dirty="0"/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6" descr="262642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4446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7" descr="67262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13" y="4508500"/>
            <a:ext cx="9144000" cy="2071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7" name="Text Box 9"/>
          <p:cNvSpPr txBox="1">
            <a:spLocks noChangeArrowheads="1"/>
          </p:cNvSpPr>
          <p:nvPr/>
        </p:nvSpPr>
        <p:spPr bwMode="auto">
          <a:xfrm>
            <a:off x="0" y="3430588"/>
            <a:ext cx="9180513" cy="1006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fr-FR" altLang="fr-FR" sz="6000" b="1">
                <a:solidFill>
                  <a:schemeClr val="bg1"/>
                </a:solidFill>
              </a:rPr>
              <a:t>G R O E N L A N D</a:t>
            </a:r>
          </a:p>
        </p:txBody>
      </p:sp>
    </p:spTree>
  </p:cSld>
  <p:clrMapOvr>
    <a:masterClrMapping/>
  </p:clrMapOvr>
  <p:transition spd="slow" advTm="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0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205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4179151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1803595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5" descr="1469592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22733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494370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4434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1348794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4" descr="494548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163724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4" descr="1682756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701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4" descr="44345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5" descr="18515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8" descr="3719289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4" descr="412313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5" descr="2274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0"/>
            <a:ext cx="914558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4" descr="287005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4" descr="351769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357792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3" descr="C:\Users\chanpat\Downloads\Nuuk-au-Groenland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4" descr="389392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4" descr="424721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42529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5" descr="266193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449881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5" descr="278835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4" descr="49439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4" descr="862510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6" descr="1950635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4" descr="4347426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4" descr="1286747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494388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168274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4" descr="862563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4" descr="3065438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4" descr="1034344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4295142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4" descr="67123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4" descr="1286885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4" descr="3094168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4" descr="3574636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4" descr="16475079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4173916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4" descr="16975420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6" descr="C:\Users\chanpat\Downloads\groenland_voyage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050" y="0"/>
            <a:ext cx="5113338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4" descr="301960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5" descr="C:\Users\chanpat\Downloads\Croisiere-Groenland051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0" y="0"/>
            <a:ext cx="9207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9574" name="Picture 6" descr="C:\Users\chanpat\Downloads\Croisiere-Groenland05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3" descr="C:\Users\chanpat\Downloads\Nuuk_city_below_Sermitsiaq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5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e Groënland  - Chantal .. 29 10 2019">
  <a:themeElements>
    <a:clrScheme name="Alapértelmezett terv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Alapértelmezett terv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Alapértelmezett terv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Alapértelmezett terv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Alapértelmezett terv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Le Groënland  - Chantal .. 29 10 2019</Template>
  <TotalTime>0</TotalTime>
  <Words>113</Words>
  <Application>Microsoft Office PowerPoint</Application>
  <PresentationFormat>Presentación en pantalla (4:3)</PresentationFormat>
  <Paragraphs>59</Paragraphs>
  <Slides>51</Slides>
  <Notes>46</Notes>
  <HiddenSlides>1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51</vt:i4>
      </vt:variant>
    </vt:vector>
  </HeadingPairs>
  <TitlesOfParts>
    <vt:vector size="55" baseType="lpstr">
      <vt:lpstr>Arial</vt:lpstr>
      <vt:lpstr>Monotype Corsiva</vt:lpstr>
      <vt:lpstr>Le Groënland  - Chantal .. 29 10 2019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keywords>chantal</cp:keywords>
  <cp:lastModifiedBy/>
  <cp:revision>1</cp:revision>
  <dcterms:created xsi:type="dcterms:W3CDTF">2019-11-08T17:55:12Z</dcterms:created>
  <dcterms:modified xsi:type="dcterms:W3CDTF">2019-11-08T18:02:46Z</dcterms:modified>
</cp:coreProperties>
</file>