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C0PUXDvNXcvlYyFGRuK1Q==" hashData="8o5GaOptqU0HhyFDLSIMYiZgf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157735-F712-4990-9A2F-AF2BC314B6A3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1380780"/>
      </p:ext>
    </p:extLst>
  </p:cSld>
  <p:clrMapOvr>
    <a:masterClrMapping/>
  </p:clrMapOvr>
  <p:transition spd="slow" advClick="0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2756E-F82D-4ED4-8B82-BF2B6731BD79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3357299"/>
      </p:ext>
    </p:extLst>
  </p:cSld>
  <p:clrMapOvr>
    <a:masterClrMapping/>
  </p:clrMapOvr>
  <p:transition spd="slow" advClick="0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33768-67E3-4380-8C60-D8F7F569B8E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8814125"/>
      </p:ext>
    </p:extLst>
  </p:cSld>
  <p:clrMapOvr>
    <a:masterClrMapping/>
  </p:clrMapOvr>
  <p:transition spd="slow" advClick="0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4BE07-B523-4D30-B466-43FE183904C5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3618182"/>
      </p:ext>
    </p:extLst>
  </p:cSld>
  <p:clrMapOvr>
    <a:masterClrMapping/>
  </p:clrMapOvr>
  <p:transition spd="slow" advClick="0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D194A-8A78-4321-B881-09847CB12653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6322865"/>
      </p:ext>
    </p:extLst>
  </p:cSld>
  <p:clrMapOvr>
    <a:masterClrMapping/>
  </p:clrMapOvr>
  <p:transition spd="slow" advClick="0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8F8CDD-C2BA-479A-B5B1-311846EE6909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1053659"/>
      </p:ext>
    </p:extLst>
  </p:cSld>
  <p:clrMapOvr>
    <a:masterClrMapping/>
  </p:clrMapOvr>
  <p:transition spd="slow" advClick="0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0B90B-269E-4C16-B940-86A8E57857BA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8177348"/>
      </p:ext>
    </p:extLst>
  </p:cSld>
  <p:clrMapOvr>
    <a:masterClrMapping/>
  </p:clrMapOvr>
  <p:transition spd="slow" advClick="0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4BFD7-51F4-4E54-8911-F562C9934CF1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2324459"/>
      </p:ext>
    </p:extLst>
  </p:cSld>
  <p:clrMapOvr>
    <a:masterClrMapping/>
  </p:clrMapOvr>
  <p:transition spd="slow" advClick="0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B68F2E-695F-45EC-8C85-CCFF617FBDF7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5893329"/>
      </p:ext>
    </p:extLst>
  </p:cSld>
  <p:clrMapOvr>
    <a:masterClrMapping/>
  </p:clrMapOvr>
  <p:transition spd="slow" advClick="0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52A3E-3BAC-42F4-93EC-E67DF064A7C9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9312065"/>
      </p:ext>
    </p:extLst>
  </p:cSld>
  <p:clrMapOvr>
    <a:masterClrMapping/>
  </p:clrMapOvr>
  <p:transition spd="slow" advClick="0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1DADE-3E6D-4CC1-A0D8-12B9796EB256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136060"/>
      </p:ext>
    </p:extLst>
  </p:cSld>
  <p:clrMapOvr>
    <a:masterClrMapping/>
  </p:clrMapOvr>
  <p:transition spd="slow" advClick="0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89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AB4E81B8-A2D4-4925-BFFF-041F375727E8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>
    <p:fade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G_25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4" y="-41905"/>
            <a:ext cx="9144000" cy="6858000"/>
          </a:xfrm>
          <a:prstGeom prst="rect">
            <a:avLst/>
          </a:prstGeom>
          <a:solidFill>
            <a:srgbClr val="00FFFF"/>
          </a:solidFill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2051720" y="476672"/>
            <a:ext cx="5328840" cy="1079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GRECIA  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 Black"/>
            </a:endParaRPr>
          </a:p>
        </p:txBody>
      </p:sp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5859518" y="3419244"/>
            <a:ext cx="3042084" cy="77916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/>
            <a:r>
              <a:rPr lang="es-ES" sz="2400" kern="10" dirty="0" smtClean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00FF">
                    <a:alpha val="74001"/>
                  </a:srgbClr>
                </a:solidFill>
                <a:latin typeface="Elephant"/>
              </a:rPr>
              <a:t>Presentación realizada</a:t>
            </a:r>
          </a:p>
          <a:p>
            <a:pPr algn="ctr" rtl="0"/>
            <a:r>
              <a:rPr lang="es-ES" sz="2400" kern="10" dirty="0" smtClean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00FF">
                    <a:alpha val="74001"/>
                  </a:srgbClr>
                </a:solidFill>
                <a:latin typeface="Elephant"/>
              </a:rPr>
              <a:t> por </a:t>
            </a:r>
            <a:r>
              <a:rPr lang="es-ES" sz="2400" kern="10" dirty="0" err="1" smtClean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00FF">
                    <a:alpha val="74001"/>
                  </a:srgbClr>
                </a:solidFill>
                <a:latin typeface="Elephant"/>
              </a:rPr>
              <a:t>Moshe</a:t>
            </a:r>
            <a:r>
              <a:rPr lang="es-ES" sz="2400" kern="10" dirty="0" smtClean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00FF">
                    <a:alpha val="74001"/>
                  </a:srgbClr>
                </a:solidFill>
                <a:latin typeface="Elephant"/>
              </a:rPr>
              <a:t> </a:t>
            </a:r>
            <a:r>
              <a:rPr lang="es-ES" sz="2400" kern="10" dirty="0" err="1" smtClean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00FF">
                    <a:alpha val="74001"/>
                  </a:srgbClr>
                </a:solidFill>
                <a:latin typeface="Elephant"/>
              </a:rPr>
              <a:t>Alony</a:t>
            </a:r>
            <a:endParaRPr lang="es-ES" sz="2400" kern="10" dirty="0">
              <a:ln w="9525">
                <a:solidFill>
                  <a:srgbClr val="993300"/>
                </a:solidFill>
                <a:round/>
                <a:headEnd/>
                <a:tailEnd/>
              </a:ln>
              <a:solidFill>
                <a:srgbClr val="FF00FF">
                  <a:alpha val="74001"/>
                </a:srgbClr>
              </a:solidFill>
              <a:latin typeface="Elephant"/>
            </a:endParaRPr>
          </a:p>
        </p:txBody>
      </p:sp>
    </p:spTree>
  </p:cSld>
  <p:clrMapOvr>
    <a:masterClrMapping/>
  </p:clrMapOvr>
  <p:transition spd="slow" advClick="0" advTm="11000">
    <p:fade/>
    <p:sndAc>
      <p:stSnd>
        <p:snd r:embed="rId2" name="מוזיקה יוונית לפאואר םוינט 6666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G_25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IMG_25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G_25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IMG_25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G_25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IMG_25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G_25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IMG_25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G_25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IMG_25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G_25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IMG_25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IMG_25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G_25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IMG_25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G_25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G_25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G_25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IMG_25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G_25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G_25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G_25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IMG_25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IMG_25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G_25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G_25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G_25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G_25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IMG_25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Picture 5" descr="הסוף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" y="765175"/>
            <a:ext cx="4067175" cy="7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èce - Tour de pierre des météores .. 10 10 2011">
  <a:themeElements>
    <a:clrScheme name="The Rock towers of Meteora in Gree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e Rock towers of Meteora in Gree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he Rock towers of Meteora in Gree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Rock towers of Meteora in Gree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Rock towers of Meteora in Gree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Rock towers of Meteora in Gree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Rock towers of Meteora in Gree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e Rock towers of Meteora in Gree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Rock towers of Meteora in Gree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Rock towers of Meteora in Gree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Rock towers of Meteora in Gree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Rock towers of Meteora in Gree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Rock towers of Meteora in Gree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e Rock towers of Meteora in Gree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Grèce - Tour de pierre des météores .. 10 10 2011</Template>
  <TotalTime>7</TotalTime>
  <Words>23</Words>
  <Application>Microsoft Office PowerPoint</Application>
  <PresentationFormat>Presentación en pantalla (4:3)</PresentationFormat>
  <Paragraphs>5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4" baseType="lpstr">
      <vt:lpstr>Arial</vt:lpstr>
      <vt:lpstr>Grèce - Tour de pierre des météores .. 10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2021-01-17T14:42:24Z</dcterms:created>
  <dcterms:modified xsi:type="dcterms:W3CDTF">2021-01-17T14:50:20Z</dcterms:modified>
</cp:coreProperties>
</file>