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42"/>
  </p:notesMasterIdLst>
  <p:sldIdLst>
    <p:sldId id="272" r:id="rId3"/>
    <p:sldId id="256" r:id="rId4"/>
    <p:sldId id="278" r:id="rId5"/>
    <p:sldId id="257" r:id="rId6"/>
    <p:sldId id="258" r:id="rId7"/>
    <p:sldId id="259" r:id="rId8"/>
    <p:sldId id="261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66" r:id="rId17"/>
    <p:sldId id="262" r:id="rId18"/>
    <p:sldId id="271" r:id="rId19"/>
    <p:sldId id="275" r:id="rId20"/>
    <p:sldId id="276" r:id="rId21"/>
    <p:sldId id="286" r:id="rId22"/>
    <p:sldId id="284" r:id="rId23"/>
    <p:sldId id="282" r:id="rId24"/>
    <p:sldId id="281" r:id="rId25"/>
    <p:sldId id="287" r:id="rId26"/>
    <p:sldId id="288" r:id="rId27"/>
    <p:sldId id="283" r:id="rId28"/>
    <p:sldId id="290" r:id="rId29"/>
    <p:sldId id="291" r:id="rId30"/>
    <p:sldId id="292" r:id="rId31"/>
    <p:sldId id="295" r:id="rId32"/>
    <p:sldId id="296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7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R50Vb1zMV/gMfSSyQteYg==" hashData="7jsd++/w/Y7YCRGmnjCFfGdUH7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0353" autoAdjust="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8D44685-4B12-486E-8B2F-C524D4DDA9D8}" type="datetimeFigureOut">
              <a:rPr lang="en-US"/>
              <a:pPr>
                <a:defRPr/>
              </a:pPr>
              <a:t>10/28/2020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BE5B6D3-2951-4BAE-8EE2-BD1BE3BFC7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048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5E08B4-7909-4422-8374-19E11C306C57}" type="slidenum">
              <a:rPr lang="en-US" smtClean="0"/>
              <a:pPr eaLnBrk="1" hangingPunct="1"/>
              <a:t>14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70E152-C765-4188-A7FB-F9872EA4BDE9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BD7A8-4BDB-4462-B90F-3CCF4437602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45344121"/>
      </p:ext>
    </p:extLst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6594F-D8A4-4817-AFAB-79D788FED598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2CCCF-08FA-472E-A129-A20583F229A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60857060"/>
      </p:ext>
    </p:extLst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3227D-C581-4ED4-AD24-D6B1D517BB21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C5288-1FCE-4C98-90B4-DC3D526F1B2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56473254"/>
      </p:ext>
    </p:extLst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72350-DC3C-4988-B654-63D06D77C9EB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56B71-018E-46D7-B144-1C01C18DE57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30854248"/>
      </p:ext>
    </p:extLst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DD753-5FC0-4C08-9FCD-E536E8ED31A5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569CD-EA67-4B6B-84A7-98FB7B873FA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8494010"/>
      </p:ext>
    </p:extLst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C5ECC-EC51-4236-AD95-7000FD6E139D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609EA-01CB-4CDB-A6AE-14999D38AE5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5989723"/>
      </p:ext>
    </p:extLst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E8BC4-7811-4FBF-8B20-1599AD826DEE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D0D730-4AAC-4548-80CE-26DB257DBA4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72557219"/>
      </p:ext>
    </p:extLst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0F44B-BE92-439E-8DE0-5FB0F7B38F20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D8A37-104E-4668-A153-CF82F936A8F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78862708"/>
      </p:ext>
    </p:extLst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C80F0-F74C-4138-B385-27C4A55ED758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4D571-A9A3-46CA-8DEF-6610CDE830E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6312168"/>
      </p:ext>
    </p:extLst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80383-12B7-478C-A111-D951BC1D4307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ED317-CDA1-49E1-9CE2-1740DD40E00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59901218"/>
      </p:ext>
    </p:extLst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467DF-4C23-48E7-985E-EBB9CE7EF725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6CAB3-9BAB-42B4-BFA5-72ABF9B729B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3424934"/>
      </p:ext>
    </p:extLst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238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fld id="{BCA8FBC5-D7E5-4BE5-8F62-411BD7B033CF}" type="datetimeFigureOut">
              <a:rPr lang="en-US"/>
              <a:pPr>
                <a:defRPr/>
              </a:pPr>
              <a:t>10/28/2020</a:t>
            </a:fld>
            <a:endParaRPr lang="tr-TR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C350E5C-2075-4A76-8C87-79A6F66C1126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5000">
    <p:diamond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hyperlink" Target="http://upload.wikimedia.org/wikipedia/commons/archive/9/9e/20090320141003!Greek_animated_Flag.gif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orb655.wav">
            <a:hlinkClick r:id="" action="ppaction://media"/>
          </p:cNvPr>
          <p:cNvPicPr>
            <a:picLocks noRot="1" noChangeAspect="1"/>
          </p:cNvPicPr>
          <p:nvPr>
            <a:wavAudioFile r:embed="rId1" name="Zorba, the Greek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533400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3048000" y="1600200"/>
            <a:ext cx="5486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tr-TR" sz="5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t>GRE</a:t>
            </a:r>
            <a:r>
              <a:rPr lang="es-ES" sz="5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</a:rPr>
              <a:t>CIA</a:t>
            </a:r>
            <a:endParaRPr lang="tr-TR" sz="5400" b="1" i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2063" name="Picture 15" descr="Thumbnail for version as of 22:11, 3 November 2008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762000"/>
            <a:ext cx="114300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resimland-com-yunanistan-haritasi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09875"/>
            <a:ext cx="3743325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6 Resim" descr="Resim2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852738"/>
            <a:ext cx="3824288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3369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5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5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Resim" descr="Resim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71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Resim" descr="Resim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242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Resim" descr="Resim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211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 Resim" descr="Resim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319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Athens%20Greece%201279575659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08367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17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2 Resim" descr="Resim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914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2 Resim" descr="Resim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413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Resim" descr="Resim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257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Resim" descr="Resim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64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Resim" descr="Resim12.jpg"/>
          <p:cNvPicPr>
            <a:picLocks noChangeAspect="1"/>
          </p:cNvPicPr>
          <p:nvPr/>
        </p:nvPicPr>
        <p:blipFill>
          <a:blip r:embed="rId2">
            <a:lum bright="-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17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2 Resim" descr="Resim13.jpg"/>
          <p:cNvPicPr>
            <a:picLocks noChangeAspect="1"/>
          </p:cNvPicPr>
          <p:nvPr/>
        </p:nvPicPr>
        <p:blipFill>
          <a:blip r:embed="rId2">
            <a:lum bright="-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86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Resim" descr="Resim14.jpg"/>
          <p:cNvPicPr>
            <a:picLocks noChangeAspect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257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Resim" descr="Resim15.jpg"/>
          <p:cNvPicPr>
            <a:picLocks noChangeAspect="1"/>
          </p:cNvPicPr>
          <p:nvPr/>
        </p:nvPicPr>
        <p:blipFill>
          <a:blip r:embed="rId3">
            <a:lum bright="-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992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2 Resim" descr="Resim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93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Resim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02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2 Resim" descr="Resim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01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2 Resim" descr="Resim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713"/>
            <a:ext cx="9144000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85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2 Resim" descr="Resim20.jpg"/>
          <p:cNvPicPr>
            <a:picLocks noChangeAspect="1"/>
          </p:cNvPicPr>
          <p:nvPr/>
        </p:nvPicPr>
        <p:blipFill>
          <a:blip r:embed="rId2">
            <a:lum bright="-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8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Resim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92805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7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2 Resim" descr="Resim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48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2 Resim" descr="Resim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488"/>
            <a:ext cx="9144000" cy="616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54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Resim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0"/>
            <a:ext cx="9363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258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7" descr="GYTHEIO%20Greece%201250452539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867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2 Resim" descr="Resim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39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2 Resim" descr="Resim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01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29700" name="4 Resim" descr="Resim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17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0724" name="4 Resim" descr="Resim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976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1748" name="4 Resim" descr="Resim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289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2772" name="4 Resim" descr="Resim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025"/>
            <a:ext cx="9144000" cy="671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16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3796" name="4 Resim" descr="Resim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946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4820" name="Picture 5" descr="Resim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01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5844" name="4 Resim" descr="Resim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16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6868" name="4 Resim" descr="Resim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7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7892" name="4 Resim" descr="Resim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101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8916" name="4 Resim" descr="Resim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23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39940" name="4 Resim" descr="Resim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55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smtClean="0"/>
          </a:p>
        </p:txBody>
      </p:sp>
      <p:pic>
        <p:nvPicPr>
          <p:cNvPr id="40964" name="Picture 5" descr="Resim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3075" cy="70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5165725" y="188913"/>
            <a:ext cx="38258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sz="2800" i="1">
                <a:latin typeface="Times New Roman" charset="0"/>
                <a:cs typeface="Times New Roman" charset="0"/>
              </a:rPr>
              <a:t>Author  :  Atila Bozkurt</a:t>
            </a:r>
          </a:p>
          <a:p>
            <a:pPr eaLnBrk="1" hangingPunct="1"/>
            <a:r>
              <a:rPr lang="tr-TR" sz="2800" i="1">
                <a:latin typeface="Times New Roman" charset="0"/>
                <a:cs typeface="Times New Roman" charset="0"/>
              </a:rPr>
              <a:t>İmages from the internet</a:t>
            </a:r>
          </a:p>
        </p:txBody>
      </p:sp>
    </p:spTree>
  </p:cSld>
  <p:clrMapOvr>
    <a:masterClrMapping/>
  </p:clrMapOvr>
  <p:transition spd="slow" advClick="0" advTm="6505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CI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GRECIA</Template>
  <TotalTime>3</TotalTime>
  <Words>27</Words>
  <Application>Microsoft Office PowerPoint</Application>
  <PresentationFormat>Presentación en pantalla (4:3)</PresentationFormat>
  <Paragraphs>6</Paragraphs>
  <Slides>39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GRECIA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2020-10-28T09:35:37Z</dcterms:created>
  <dcterms:modified xsi:type="dcterms:W3CDTF">2020-10-28T09:39:03Z</dcterms:modified>
</cp:coreProperties>
</file>