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74" r:id="rId2"/>
  </p:sldMasterIdLst>
  <p:sldIdLst>
    <p:sldId id="361" r:id="rId3"/>
    <p:sldId id="288" r:id="rId4"/>
    <p:sldId id="269" r:id="rId5"/>
    <p:sldId id="273" r:id="rId6"/>
    <p:sldId id="283" r:id="rId7"/>
    <p:sldId id="279" r:id="rId8"/>
    <p:sldId id="276" r:id="rId9"/>
    <p:sldId id="357" r:id="rId10"/>
    <p:sldId id="370" r:id="rId11"/>
    <p:sldId id="371" r:id="rId12"/>
    <p:sldId id="372" r:id="rId13"/>
    <p:sldId id="282" r:id="rId14"/>
    <p:sldId id="268" r:id="rId15"/>
    <p:sldId id="280" r:id="rId16"/>
    <p:sldId id="278" r:id="rId17"/>
    <p:sldId id="270" r:id="rId18"/>
    <p:sldId id="377" r:id="rId19"/>
    <p:sldId id="358" r:id="rId20"/>
    <p:sldId id="264" r:id="rId21"/>
    <p:sldId id="376" r:id="rId22"/>
    <p:sldId id="258" r:id="rId23"/>
    <p:sldId id="285" r:id="rId24"/>
    <p:sldId id="274" r:id="rId25"/>
    <p:sldId id="286" r:id="rId26"/>
    <p:sldId id="373" r:id="rId27"/>
    <p:sldId id="349" r:id="rId28"/>
    <p:sldId id="340" r:id="rId29"/>
    <p:sldId id="334" r:id="rId30"/>
    <p:sldId id="321" r:id="rId31"/>
    <p:sldId id="275" r:id="rId32"/>
    <p:sldId id="265" r:id="rId33"/>
    <p:sldId id="315" r:id="rId34"/>
    <p:sldId id="293" r:id="rId35"/>
    <p:sldId id="329" r:id="rId36"/>
    <p:sldId id="298" r:id="rId37"/>
    <p:sldId id="300" r:id="rId38"/>
    <p:sldId id="307" r:id="rId39"/>
    <p:sldId id="305" r:id="rId40"/>
    <p:sldId id="259" r:id="rId41"/>
    <p:sldId id="309" r:id="rId42"/>
    <p:sldId id="289" r:id="rId43"/>
    <p:sldId id="291" r:id="rId44"/>
    <p:sldId id="378" r:id="rId45"/>
    <p:sldId id="344" r:id="rId46"/>
    <p:sldId id="374" r:id="rId47"/>
    <p:sldId id="338" r:id="rId48"/>
    <p:sldId id="342" r:id="rId49"/>
    <p:sldId id="341" r:id="rId50"/>
    <p:sldId id="375" r:id="rId51"/>
    <p:sldId id="379" r:id="rId52"/>
  </p:sldIdLst>
  <p:sldSz cx="9144000" cy="6858000" type="screen4x3"/>
  <p:notesSz cx="6858000" cy="9144000"/>
  <p:defaultTextStyle>
    <a:defPPr>
      <a:defRPr lang="hu-H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198MVFe12BHAFHQCF5Qxng==" hashData="1lttHu0ecFp3siNr7xZL2eoNLxI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00000"/>
    <a:srgbClr val="003300"/>
    <a:srgbClr val="CC3300"/>
    <a:srgbClr val="990000"/>
    <a:srgbClr val="993300"/>
    <a:srgbClr val="FF6699"/>
    <a:srgbClr val="FF33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 varScale="1">
        <p:scale>
          <a:sx n="74" d="100"/>
          <a:sy n="74" d="100"/>
        </p:scale>
        <p:origin x="-87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theme" Target="theme/theme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presProps" Target="presProps.xml"/><Relationship Id="rId5" Type="http://schemas.openxmlformats.org/officeDocument/2006/relationships/slide" Target="slides/slide3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tableStyles" Target="tableStyle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Címd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Alcím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B46ACC-8C74-411C-A390-05D230EFBD06}" type="datetimeFigureOut">
              <a:rPr lang="hu-HU"/>
              <a:pPr>
                <a:defRPr/>
              </a:pPr>
              <a:t>2022.05.06.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70B8E38-6E1C-4179-80B3-304EE807C036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291169608"/>
      </p:ext>
    </p:extLst>
  </p:cSld>
  <p:clrMapOvr>
    <a:masterClrMapping/>
  </p:clrMapOvr>
  <p:transition spd="slow" advTm="4000">
    <p:wheel spokes="3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Cím és tartalo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CF56DDD-CF13-4686-B300-47424B06B285}" type="datetimeFigureOut">
              <a:rPr lang="hu-HU"/>
              <a:pPr>
                <a:defRPr/>
              </a:pPr>
              <a:t>2022.05.06.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4C3928-C85F-4935-B1B8-F1304CBA8B98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638488299"/>
      </p:ext>
    </p:extLst>
  </p:cSld>
  <p:clrMapOvr>
    <a:masterClrMapping/>
  </p:clrMapOvr>
  <p:transition spd="slow" advTm="4000">
    <p:wheel spokes="3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zakaszfejléc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4D6861-319B-4970-BA11-0B7EF52394F7}" type="datetimeFigureOut">
              <a:rPr lang="hu-HU"/>
              <a:pPr>
                <a:defRPr/>
              </a:pPr>
              <a:t>2022.05.06.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5377222-042C-44BB-BFC9-FB6EDF54AB7B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894723293"/>
      </p:ext>
    </p:extLst>
  </p:cSld>
  <p:clrMapOvr>
    <a:masterClrMapping/>
  </p:clrMapOvr>
  <p:transition spd="slow" advTm="4000">
    <p:wheel spokes="3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tartalomrész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F1CC00-7FCE-4252-B31F-6B63E31312E2}" type="datetimeFigureOut">
              <a:rPr lang="hu-HU"/>
              <a:pPr>
                <a:defRPr/>
              </a:pPr>
              <a:t>2022.05.06.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85A89-BAEA-4AFA-B2BD-89BC5F1B70E3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4284984487"/>
      </p:ext>
    </p:extLst>
  </p:cSld>
  <p:clrMapOvr>
    <a:masterClrMapping/>
  </p:clrMapOvr>
  <p:transition spd="slow" advTm="4000">
    <p:wheel spokes="3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Összehasonlítá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Szöveg hely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artalom helye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5" name="Szöveg hely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Tartalom helye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7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DA62828-951F-4F82-B512-741439FE8A25}" type="datetimeFigureOut">
              <a:rPr lang="hu-HU"/>
              <a:pPr>
                <a:defRPr/>
              </a:pPr>
              <a:t>2022.05.06.</a:t>
            </a:fld>
            <a:endParaRPr lang="hu-HU" dirty="0"/>
          </a:p>
        </p:txBody>
      </p:sp>
      <p:sp>
        <p:nvSpPr>
          <p:cNvPr id="8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9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3175F9E-616E-48A1-ABCE-044A679AE7D7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721046636"/>
      </p:ext>
    </p:extLst>
  </p:cSld>
  <p:clrMapOvr>
    <a:masterClrMapping/>
  </p:clrMapOvr>
  <p:transition spd="slow" advTm="4000">
    <p:wheel spokes="3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Csak cí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1CCCC6-BCB0-4566-AD37-99A863B06954}" type="datetimeFigureOut">
              <a:rPr lang="hu-HU"/>
              <a:pPr>
                <a:defRPr/>
              </a:pPr>
              <a:t>2022.05.06.</a:t>
            </a:fld>
            <a:endParaRPr lang="hu-HU" dirty="0"/>
          </a:p>
        </p:txBody>
      </p:sp>
      <p:sp>
        <p:nvSpPr>
          <p:cNvPr id="4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5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0FD106-4B09-49EA-A2AB-BF820B6742C7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2848731804"/>
      </p:ext>
    </p:extLst>
  </p:cSld>
  <p:clrMapOvr>
    <a:masterClrMapping/>
  </p:clrMapOvr>
  <p:transition spd="slow" advTm="4000">
    <p:wheel spokes="3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Ür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3EFCB0D-ED7D-4C42-A485-58EB41C75572}" type="datetimeFigureOut">
              <a:rPr lang="hu-HU"/>
              <a:pPr>
                <a:defRPr/>
              </a:pPr>
              <a:t>2022.05.06.</a:t>
            </a:fld>
            <a:endParaRPr lang="hu-HU" dirty="0"/>
          </a:p>
        </p:txBody>
      </p:sp>
      <p:sp>
        <p:nvSpPr>
          <p:cNvPr id="3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4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D74A89-7103-4C3D-A520-60B76C69BA65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659309139"/>
      </p:ext>
    </p:extLst>
  </p:cSld>
  <p:clrMapOvr>
    <a:masterClrMapping/>
  </p:clrMapOvr>
  <p:transition spd="slow" advTm="4000">
    <p:wheel spokes="3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Tartalomrész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Tartalom helye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B7C73EB-B91A-491D-B125-B70C621227F4}" type="datetimeFigureOut">
              <a:rPr lang="hu-HU"/>
              <a:pPr>
                <a:defRPr/>
              </a:pPr>
              <a:t>2022.05.06.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D4C0EF-89F8-4AB2-B9E7-3785ABE713FC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518512888"/>
      </p:ext>
    </p:extLst>
  </p:cSld>
  <p:clrMapOvr>
    <a:masterClrMapping/>
  </p:clrMapOvr>
  <p:transition spd="slow" advTm="4000">
    <p:wheel spokes="3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Kép képaláíráss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Kép hely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hu-HU" noProof="0" dirty="0"/>
          </a:p>
        </p:txBody>
      </p:sp>
      <p:sp>
        <p:nvSpPr>
          <p:cNvPr id="4" name="Szöveg hely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9F8133A-A663-4AF5-B1E8-9022A108A601}" type="datetimeFigureOut">
              <a:rPr lang="hu-HU"/>
              <a:pPr>
                <a:defRPr/>
              </a:pPr>
              <a:t>2022.05.06.</a:t>
            </a:fld>
            <a:endParaRPr lang="hu-HU" dirty="0"/>
          </a:p>
        </p:txBody>
      </p:sp>
      <p:sp>
        <p:nvSpPr>
          <p:cNvPr id="6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7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4CED0B-5356-40E6-8945-867D5812E31E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139407708"/>
      </p:ext>
    </p:extLst>
  </p:cSld>
  <p:clrMapOvr>
    <a:masterClrMapping/>
  </p:clrMapOvr>
  <p:transition spd="slow" advTm="4000">
    <p:wheel spokes="3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Cím és függőlege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ím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DD93A5-F2B8-4442-B948-609C1FFC3AED}" type="datetimeFigureOut">
              <a:rPr lang="hu-HU"/>
              <a:pPr>
                <a:defRPr/>
              </a:pPr>
              <a:t>2022.05.06.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CCAAD5-542D-4C9B-8EC5-88610D37A416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3554874708"/>
      </p:ext>
    </p:extLst>
  </p:cSld>
  <p:clrMapOvr>
    <a:masterClrMapping/>
  </p:clrMapOvr>
  <p:transition spd="slow" advTm="4000">
    <p:wheel spokes="3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Függőleges cím és szöveg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Függőleges cím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hu-HU"/>
          </a:p>
        </p:txBody>
      </p:sp>
      <p:sp>
        <p:nvSpPr>
          <p:cNvPr id="3" name="Függőleges szöveg helye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hu-HU"/>
          </a:p>
        </p:txBody>
      </p:sp>
      <p:sp>
        <p:nvSpPr>
          <p:cNvPr id="4" name="Dátum hely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C432F2-BFD4-4225-885E-BD7171E2B4AA}" type="datetimeFigureOut">
              <a:rPr lang="hu-HU"/>
              <a:pPr>
                <a:defRPr/>
              </a:pPr>
              <a:t>2022.05.06.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0611CFB-2DC9-4F06-8888-8201EA7DCC14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  <p:extLst>
      <p:ext uri="{BB962C8B-B14F-4D97-AF65-F5344CB8AC3E}">
        <p14:creationId xmlns:p14="http://schemas.microsoft.com/office/powerpoint/2010/main" val="1649874414"/>
      </p:ext>
    </p:extLst>
  </p:cSld>
  <p:clrMapOvr>
    <a:masterClrMapping/>
  </p:clrMapOvr>
  <p:transition spd="slow" advTm="4000">
    <p:wheel spokes="3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756964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Cím hely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Mintacím szerkesztése</a:t>
            </a:r>
          </a:p>
        </p:txBody>
      </p:sp>
      <p:sp>
        <p:nvSpPr>
          <p:cNvPr id="1027" name="Szöveg hely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u-HU" smtClean="0"/>
              <a:t>Mintaszöveg szerkesztése</a:t>
            </a:r>
          </a:p>
          <a:p>
            <a:pPr lvl="1"/>
            <a:r>
              <a:rPr lang="hu-HU" smtClean="0"/>
              <a:t>Második szint</a:t>
            </a:r>
          </a:p>
          <a:p>
            <a:pPr lvl="2"/>
            <a:r>
              <a:rPr lang="hu-HU" smtClean="0"/>
              <a:t>Harmadik szint</a:t>
            </a:r>
          </a:p>
          <a:p>
            <a:pPr lvl="3"/>
            <a:r>
              <a:rPr lang="hu-HU" smtClean="0"/>
              <a:t>Negyedik szint</a:t>
            </a:r>
          </a:p>
          <a:p>
            <a:pPr lvl="4"/>
            <a:r>
              <a:rPr lang="hu-HU" smtClean="0"/>
              <a:t>Ötödik szint</a:t>
            </a:r>
          </a:p>
        </p:txBody>
      </p:sp>
      <p:sp>
        <p:nvSpPr>
          <p:cNvPr id="4" name="Dátum hely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7C91DDB7-3E22-4D7E-B084-A13589DAF9EC}" type="datetimeFigureOut">
              <a:rPr lang="hu-HU"/>
              <a:pPr>
                <a:defRPr/>
              </a:pPr>
              <a:t>2022.05.06.</a:t>
            </a:fld>
            <a:endParaRPr lang="hu-HU" dirty="0"/>
          </a:p>
        </p:txBody>
      </p:sp>
      <p:sp>
        <p:nvSpPr>
          <p:cNvPr id="5" name="Élőláb hely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 dirty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hu-HU"/>
          </a:p>
        </p:txBody>
      </p:sp>
      <p:sp>
        <p:nvSpPr>
          <p:cNvPr id="6" name="Dia számának hely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22268E02-B1DA-4B57-A666-996605F131D1}" type="slidenum">
              <a:rPr lang="hu-HU"/>
              <a:pPr>
                <a:defRPr/>
              </a:pPr>
              <a:t>‹Nº›</a:t>
            </a:fld>
            <a:endParaRPr lang="hu-H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3" r:id="rId1"/>
    <p:sldLayoutId id="2147483664" r:id="rId2"/>
    <p:sldLayoutId id="2147483665" r:id="rId3"/>
    <p:sldLayoutId id="2147483666" r:id="rId4"/>
    <p:sldLayoutId id="2147483667" r:id="rId5"/>
    <p:sldLayoutId id="2147483668" r:id="rId6"/>
    <p:sldLayoutId id="2147483669" r:id="rId7"/>
    <p:sldLayoutId id="2147483670" r:id="rId8"/>
    <p:sldLayoutId id="2147483671" r:id="rId9"/>
    <p:sldLayoutId id="2147483672" r:id="rId10"/>
    <p:sldLayoutId id="2147483673" r:id="rId11"/>
  </p:sldLayoutIdLst>
  <p:transition spd="slow" advTm="4000">
    <p:wheel spokes="3"/>
  </p:transition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u-H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7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7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7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7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7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7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7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7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7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8" Type="http://schemas.openxmlformats.org/officeDocument/2006/relationships/image" Target="../media/image54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51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56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3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52.png"/><Relationship Id="rId10" Type="http://schemas.openxmlformats.org/officeDocument/2006/relationships/image" Target="../media/image55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57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Kép 1" descr="Spain_Granada_AlhambraArches2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7938"/>
            <a:ext cx="9144000" cy="686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églalap 3"/>
          <p:cNvSpPr/>
          <p:nvPr/>
        </p:nvSpPr>
        <p:spPr>
          <a:xfrm>
            <a:off x="2571736" y="571480"/>
            <a:ext cx="4782078" cy="1323439"/>
          </a:xfrm>
          <a:prstGeom prst="rect">
            <a:avLst/>
          </a:prstGeom>
          <a:noFill/>
        </p:spPr>
        <p:txBody>
          <a:bodyPr wrap="none">
            <a:prstTxWarp prst="textDeflateBottom">
              <a:avLst/>
            </a:prstTxWarp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8000" b="1" dirty="0">
                <a:ln w="28575">
                  <a:solidFill>
                    <a:srgbClr val="FFC000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  <a:cs typeface="+mn-cs"/>
              </a:rPr>
              <a:t>GRANADA</a:t>
            </a:r>
            <a:endParaRPr lang="hu-HU" sz="8000" b="1" dirty="0">
              <a:ln w="28575">
                <a:solidFill>
                  <a:srgbClr val="FFC000"/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2288981" y="5934670"/>
            <a:ext cx="4011034" cy="92333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5400" b="1" dirty="0">
                <a:ln w="28575">
                  <a:solidFill>
                    <a:srgbClr val="FFC000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  <a:cs typeface="+mn-cs"/>
              </a:rPr>
              <a:t>M</a:t>
            </a:r>
            <a:r>
              <a:rPr lang="es-ES" sz="5400" b="1" dirty="0">
                <a:ln w="28575">
                  <a:solidFill>
                    <a:srgbClr val="FFC000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  <a:cs typeface="+mn-cs"/>
              </a:rPr>
              <a:t>u</a:t>
            </a:r>
            <a:r>
              <a:rPr lang="hu-HU" sz="5400" b="1">
                <a:ln w="28575">
                  <a:solidFill>
                    <a:srgbClr val="FFC000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  <a:cs typeface="+mn-cs"/>
              </a:rPr>
              <a:t>sic: </a:t>
            </a:r>
            <a:r>
              <a:rPr lang="hu-HU" sz="5400" b="1" dirty="0">
                <a:ln w="28575">
                  <a:solidFill>
                    <a:srgbClr val="FFC000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  <a:cs typeface="+mn-cs"/>
              </a:rPr>
              <a:t>Baccara</a:t>
            </a:r>
            <a:endParaRPr lang="hu-HU" sz="5400" b="1" dirty="0">
              <a:ln w="28575">
                <a:solidFill>
                  <a:srgbClr val="FFC000"/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8000">
    <p:wheel spokes="3"/>
    <p:sndAc>
      <p:stSnd>
        <p:snd r:embed="rId2" name="Granada Baccara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DEBCF"/>
            </a:gs>
            <a:gs pos="50000">
              <a:srgbClr val="9CB86E"/>
            </a:gs>
            <a:gs pos="100000">
              <a:srgbClr val="156B13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Kép 1" descr="granada 001.jpg"/>
          <p:cNvPicPr>
            <a:picLocks noChangeAspect="1"/>
          </p:cNvPicPr>
          <p:nvPr/>
        </p:nvPicPr>
        <p:blipFill>
          <a:blip r:embed="rId2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92113"/>
            <a:ext cx="9144000" cy="610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Kép 1" descr="Alhambra_kertje-Granada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Kép 1" descr="Alhambra-Oroszlános_udvar-Granada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Kép 1" descr="granada2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Kép 1" descr="Generalife_homlokzat-Granada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Kép 1" descr="Columns in the Court of the Lion, Alhambra, Granada, Spain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Kép 1" descr="Spain_Granada_AlhambraArches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3175"/>
            <a:ext cx="9148763" cy="6854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Kép 1" descr="CorridaTorosDesfile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6699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Kép 1" descr="spain pic 1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3250" y="0"/>
            <a:ext cx="79692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Kép 1" descr="andalucia_p4190204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75" y="-3175"/>
            <a:ext cx="9140825" cy="686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Kép 1" descr="Granada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Kép 1" descr="Alhambra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Kép 1" descr="Generalife_kert-Granada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Kép 1" descr="Franciscan Monestary, Alhambra, Granada, Spain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Kép 1" descr="Alhambra-Granada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Kép 1" descr="V.Károly_palotája-Granada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Kép 1" descr="este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0"/>
            <a:ext cx="91630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Kép 1" descr="66637333_daa696cd11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CEBF5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Kép 1" descr="granada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0688"/>
            <a:ext cx="9144000" cy="6016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Kép 1" descr="1922535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CEBF5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Kép 1" descr="granada4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1475"/>
            <a:ext cx="9144000" cy="611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CEBF5"/>
            </a:gs>
            <a:gs pos="8000">
              <a:srgbClr val="83A7C3"/>
            </a:gs>
            <a:gs pos="13000">
              <a:srgbClr val="768FB9"/>
            </a:gs>
            <a:gs pos="21001">
              <a:srgbClr val="83A7C3"/>
            </a:gs>
            <a:gs pos="52000">
              <a:srgbClr val="FFFFFF"/>
            </a:gs>
            <a:gs pos="56000">
              <a:srgbClr val="9C6563"/>
            </a:gs>
            <a:gs pos="58000">
              <a:srgbClr val="80302D"/>
            </a:gs>
            <a:gs pos="71001">
              <a:srgbClr val="C0524E"/>
            </a:gs>
            <a:gs pos="94000">
              <a:srgbClr val="EBDAD4"/>
            </a:gs>
            <a:gs pos="100000">
              <a:srgbClr val="55261C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Kép 1" descr="bronze-fountain-statue_31108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663575"/>
            <a:ext cx="9144000" cy="5551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D6B19C"/>
            </a:gs>
            <a:gs pos="30000">
              <a:srgbClr val="D49E6C"/>
            </a:gs>
            <a:gs pos="70000">
              <a:srgbClr val="A65528"/>
            </a:gs>
            <a:gs pos="100000">
              <a:srgbClr val="663012"/>
            </a:gs>
          </a:gsLst>
          <a:lin ang="156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Kép 1" descr="Granada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03338" y="0"/>
            <a:ext cx="6554787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156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Kép 1" descr="flamenco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84175"/>
            <a:ext cx="9144000" cy="6116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Kép 1" descr="este18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Kép 1" descr="este9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Kép 1" descr="este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Kép 1" descr="perro-fuente-plaza-nueva-granada.jpg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3850"/>
            <a:ext cx="9144000" cy="624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Kép 1" descr="cathedral-granada-grcth3.jpg"/>
          <p:cNvPicPr>
            <a:picLocks noChangeAspect="1"/>
          </p:cNvPicPr>
          <p:nvPr/>
        </p:nvPicPr>
        <p:blipFill>
          <a:blip r:embed="rId2">
            <a:lum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Kép 1" descr="1213878685_Granada-cathed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763"/>
            <a:ext cx="9144000" cy="6862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Kép 1" descr="granada-katedralis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43063" y="0"/>
            <a:ext cx="5857875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Kép 1" descr="granada_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33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Kép 1" descr="spanien_2001_granada_tor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Kép 1" descr="granada_spain_DSCN5655_JPG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Kép 1" descr="granada_spain_DSCN5671_JPG.jpg"/>
          <p:cNvPicPr>
            <a:picLocks noChangeAspect="1"/>
          </p:cNvPicPr>
          <p:nvPr/>
        </p:nvPicPr>
        <p:blipFill>
          <a:blip r:embed="rId2">
            <a:lum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Kép 1" descr="granada_spain_DSCN5809_JPG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Kép 1" descr="granada_spain_DSCN5797_JPG.jpg"/>
          <p:cNvPicPr>
            <a:picLocks noChangeAspect="1"/>
          </p:cNvPicPr>
          <p:nvPr/>
        </p:nvPicPr>
        <p:blipFill>
          <a:blip r:embed="rId2">
            <a:lum bright="-10000" contrast="3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2">
            <a:lumMod val="7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Kép 1" descr="2430535-2-street-lamp-in-granada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97075" y="0"/>
            <a:ext cx="51498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Kép 1" descr="granada_spain_DSCN5815_JPG.jp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Kép 1" descr="granada 014.jpg"/>
          <p:cNvPicPr>
            <a:picLocks noChangeAspect="1"/>
          </p:cNvPicPr>
          <p:nvPr/>
        </p:nvPicPr>
        <p:blipFill>
          <a:blip r:embed="rId2">
            <a:lum bright="-10000" contrast="2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FFFFFF"/>
            </a:gs>
            <a:gs pos="16000">
              <a:srgbClr val="1F1F1F"/>
            </a:gs>
            <a:gs pos="17999">
              <a:srgbClr val="FFFFFF"/>
            </a:gs>
            <a:gs pos="42000">
              <a:srgbClr val="636363"/>
            </a:gs>
            <a:gs pos="53000">
              <a:srgbClr val="CFCFCF"/>
            </a:gs>
            <a:gs pos="66000">
              <a:srgbClr val="CFCFCF"/>
            </a:gs>
            <a:gs pos="75999">
              <a:srgbClr val="1F1F1F"/>
            </a:gs>
            <a:gs pos="78999">
              <a:srgbClr val="FFFFFF"/>
            </a:gs>
            <a:gs pos="100000">
              <a:srgbClr val="7F7F7F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Kép 1" descr="granada (9)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71638" y="0"/>
            <a:ext cx="5757862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270000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Kép 1" descr="este5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000082"/>
            </a:gs>
            <a:gs pos="13000">
              <a:srgbClr val="0047FF"/>
            </a:gs>
            <a:gs pos="28000">
              <a:srgbClr val="000082"/>
            </a:gs>
            <a:gs pos="42999">
              <a:srgbClr val="0047FF"/>
            </a:gs>
            <a:gs pos="58000">
              <a:srgbClr val="000082"/>
            </a:gs>
            <a:gs pos="72000">
              <a:srgbClr val="0047FF"/>
            </a:gs>
            <a:gs pos="87000">
              <a:srgbClr val="000082"/>
            </a:gs>
            <a:gs pos="100000">
              <a:srgbClr val="0047FF"/>
            </a:gs>
          </a:gsLst>
          <a:lin ang="81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Kép 1" descr="este13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00250" y="0"/>
            <a:ext cx="51435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8000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Kép 1" descr="PacoPena_320x327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6025" y="-1588"/>
            <a:ext cx="6713538" cy="6859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Kép 1" descr="este7.jpg"/>
          <p:cNvPicPr>
            <a:picLocks noChangeAspect="1"/>
          </p:cNvPicPr>
          <p:nvPr/>
        </p:nvPicPr>
        <p:blipFill>
          <a:blip r:embed="rId2">
            <a:lum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Kép 1" descr="este11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Kép 1" descr="este10.jp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>
    <p:wheel spokes="3"/>
  </p:transition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1">
          <a:gsLst>
            <a:gs pos="0">
              <a:srgbClr val="825600"/>
            </a:gs>
            <a:gs pos="13000">
              <a:srgbClr val="FFA800"/>
            </a:gs>
            <a:gs pos="28000">
              <a:srgbClr val="825600"/>
            </a:gs>
            <a:gs pos="42999">
              <a:srgbClr val="FFA800"/>
            </a:gs>
            <a:gs pos="58000">
              <a:srgbClr val="825600"/>
            </a:gs>
            <a:gs pos="72000">
              <a:srgbClr val="FFA800"/>
            </a:gs>
            <a:gs pos="87000">
              <a:srgbClr val="825600"/>
            </a:gs>
            <a:gs pos="100000">
              <a:srgbClr val="FFA800"/>
            </a:gs>
          </a:gsLst>
          <a:lin ang="27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Kép 1" descr="396px-Escudo_de_Granada.svg.png"/>
          <p:cNvPicPr>
            <a:picLocks noChangeAspect="1"/>
          </p:cNvPicPr>
          <p:nvPr/>
        </p:nvPicPr>
        <p:blipFill>
          <a:blip r:embed="rId2">
            <a:lum bright="-10000" contrast="1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8225" y="0"/>
            <a:ext cx="452755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églalap 3"/>
          <p:cNvSpPr/>
          <p:nvPr/>
        </p:nvSpPr>
        <p:spPr>
          <a:xfrm>
            <a:off x="108589" y="214290"/>
            <a:ext cx="2428871" cy="186204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" sz="11500" b="1" dirty="0" err="1">
                <a:ln w="28575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Monotype Corsiva" pitchFamily="66" charset="0"/>
                <a:cs typeface="+mn-cs"/>
              </a:rPr>
              <a:t>End</a:t>
            </a:r>
            <a:endParaRPr lang="hu-HU" sz="11500" b="1" dirty="0">
              <a:ln w="28575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Monotype Corsiva" pitchFamily="66" charset="0"/>
              <a:cs typeface="+mn-cs"/>
            </a:endParaRPr>
          </a:p>
        </p:txBody>
      </p:sp>
      <p:sp>
        <p:nvSpPr>
          <p:cNvPr id="6" name="Téglalap 5"/>
          <p:cNvSpPr/>
          <p:nvPr/>
        </p:nvSpPr>
        <p:spPr>
          <a:xfrm>
            <a:off x="8087300" y="6150114"/>
            <a:ext cx="1056700" cy="70788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hu-HU" sz="4000" b="1" dirty="0">
                <a:ln w="19050">
                  <a:solidFill>
                    <a:schemeClr val="tx1"/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Monotype Corsiva" pitchFamily="66" charset="0"/>
                <a:cs typeface="+mn-cs"/>
              </a:rPr>
              <a:t>Judy</a:t>
            </a:r>
            <a:endParaRPr lang="hu-HU" sz="5400" b="1" dirty="0">
              <a:ln w="19050">
                <a:solidFill>
                  <a:schemeClr val="tx1"/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Monotype Corsiva" pitchFamily="66" charset="0"/>
              <a:cs typeface="+mn-cs"/>
            </a:endParaRPr>
          </a:p>
        </p:txBody>
      </p:sp>
    </p:spTree>
  </p:cSld>
  <p:clrMapOvr>
    <a:masterClrMapping/>
  </p:clrMapOvr>
  <p:transition spd="slow" advTm="8000">
    <p:wheel spokes="3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 nodeType="clickPar">
                      <p:stCondLst>
                        <p:cond delay="indefinite"/>
                      </p:stCondLst>
                      <p:childTnLst>
                        <p:par>
                          <p:cTn id="11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12" presetID="3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from="(-#ppt_w/2)" to="(#ppt_x)" calcmode="lin" valueType="num">
                                      <p:cBhvr>
                                        <p:cTn id="14" dur="6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0" to="-1.0" calcmode="lin" valueType="num">
                                      <p:cBhvr>
                                        <p:cTn id="15" dur="200" decel="5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xshear</p:attrName>
                                        </p:attrNameLst>
                                      </p:cBhvr>
                                    </p:anim>
                                    <p:animScale>
                                      <p:cBhvr>
                                        <p:cTn id="16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100000" y="100000"/>
                                      <p:to x="80000" y="100000"/>
                                    </p:animScale>
                                    <p:anim by="(#ppt_h/3+#ppt_w*0.1)" calcmode="lin" valueType="num">
                                      <p:cBhvr additive="sum">
                                        <p:cTn id="17" dur="200" decel="100000" autoRev="1" fill="hold">
                                          <p:stCondLst>
                                            <p:cond delay="60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solidFill>
                <a:srgbClr val="000000"/>
              </a:solidFill>
              <a:latin typeface="Arial" charset="0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spagne - Granada - Judy .. 21 12 2015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Espagne - Granada - Judy .. 21 12 2015</Template>
  <TotalTime>1</TotalTime>
  <Words>24</Words>
  <Application>Microsoft Office PowerPoint</Application>
  <PresentationFormat>Presentación en pantalla (4:3)</PresentationFormat>
  <Paragraphs>6</Paragraphs>
  <Slides>50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3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50</vt:i4>
      </vt:variant>
    </vt:vector>
  </HeadingPairs>
  <TitlesOfParts>
    <vt:vector size="55" baseType="lpstr">
      <vt:lpstr>Calibri</vt:lpstr>
      <vt:lpstr>Arial</vt:lpstr>
      <vt:lpstr>Baskerville Old Face</vt:lpstr>
      <vt:lpstr>Espagne - Granada - Judy .. 21 12 2015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</cp:revision>
  <dcterms:created xsi:type="dcterms:W3CDTF">2022-05-06T11:32:38Z</dcterms:created>
  <dcterms:modified xsi:type="dcterms:W3CDTF">2022-05-06T11:34:34Z</dcterms:modified>
</cp:coreProperties>
</file>