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80" r:id="rId2"/>
  </p:sldMasterIdLst>
  <p:notesMasterIdLst>
    <p:notesMasterId r:id="rId57"/>
  </p:notesMasterIdLst>
  <p:sldIdLst>
    <p:sldId id="305" r:id="rId3"/>
    <p:sldId id="256" r:id="rId4"/>
    <p:sldId id="257" r:id="rId5"/>
    <p:sldId id="258" r:id="rId6"/>
    <p:sldId id="259" r:id="rId7"/>
    <p:sldId id="260" r:id="rId8"/>
    <p:sldId id="262" r:id="rId9"/>
    <p:sldId id="308" r:id="rId10"/>
    <p:sldId id="261" r:id="rId11"/>
    <p:sldId id="263" r:id="rId12"/>
    <p:sldId id="264" r:id="rId13"/>
    <p:sldId id="265" r:id="rId14"/>
    <p:sldId id="266" r:id="rId15"/>
    <p:sldId id="309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303" r:id="rId36"/>
    <p:sldId id="287" r:id="rId37"/>
    <p:sldId id="288" r:id="rId38"/>
    <p:sldId id="289" r:id="rId39"/>
    <p:sldId id="304" r:id="rId40"/>
    <p:sldId id="307" r:id="rId41"/>
    <p:sldId id="290" r:id="rId42"/>
    <p:sldId id="291" r:id="rId43"/>
    <p:sldId id="292" r:id="rId44"/>
    <p:sldId id="293" r:id="rId45"/>
    <p:sldId id="294" r:id="rId46"/>
    <p:sldId id="295" r:id="rId47"/>
    <p:sldId id="296" r:id="rId48"/>
    <p:sldId id="297" r:id="rId49"/>
    <p:sldId id="298" r:id="rId50"/>
    <p:sldId id="299" r:id="rId51"/>
    <p:sldId id="300" r:id="rId52"/>
    <p:sldId id="301" r:id="rId53"/>
    <p:sldId id="302" r:id="rId54"/>
    <p:sldId id="306" r:id="rId55"/>
    <p:sldId id="310" r:id="rId5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WwnWercCkyVywr/QQdHnGQ==" hashData="YpqqFk6gnnw1QpAWilsHLyrYUQ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CC00"/>
    <a:srgbClr val="336600"/>
    <a:srgbClr val="FF3399"/>
    <a:srgbClr val="FF9900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tableStyles" Target="tableStyle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57B227-9913-4E6C-B646-984691626C67}" type="datetimeFigureOut">
              <a:rPr lang="es-ES" smtClean="0"/>
              <a:t>08/07/2019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F9D245-1C90-48D4-9E2B-DC6BD0991C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000831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1085850" cy="6854825"/>
            <a:chOff x="0" y="0"/>
            <a:chExt cx="684" cy="4318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684" cy="4318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latin typeface="+mn-lt"/>
                <a:cs typeface="+mn-cs"/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/>
          </p:nvGrpSpPr>
          <p:grpSpPr bwMode="auto">
            <a:xfrm>
              <a:off x="48" y="103"/>
              <a:ext cx="96" cy="4126"/>
              <a:chOff x="48" y="103"/>
              <a:chExt cx="96" cy="4126"/>
            </a:xfrm>
          </p:grpSpPr>
          <p:sp>
            <p:nvSpPr>
              <p:cNvPr id="7" name="Rectangle 5"/>
              <p:cNvSpPr>
                <a:spLocks noChangeArrowheads="1"/>
              </p:cNvSpPr>
              <p:nvPr/>
            </p:nvSpPr>
            <p:spPr bwMode="auto">
              <a:xfrm>
                <a:off x="48" y="1105"/>
                <a:ext cx="96" cy="97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8" name="Rectangle 6"/>
              <p:cNvSpPr>
                <a:spLocks noChangeArrowheads="1"/>
              </p:cNvSpPr>
              <p:nvPr/>
            </p:nvSpPr>
            <p:spPr bwMode="auto">
              <a:xfrm>
                <a:off x="48" y="1250"/>
                <a:ext cx="96" cy="97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/>
            </p:nvSpPr>
            <p:spPr bwMode="auto">
              <a:xfrm>
                <a:off x="48" y="1393"/>
                <a:ext cx="96" cy="97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/>
            </p:nvSpPr>
            <p:spPr bwMode="auto">
              <a:xfrm>
                <a:off x="48" y="1538"/>
                <a:ext cx="96" cy="97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/>
            </p:nvSpPr>
            <p:spPr bwMode="auto">
              <a:xfrm>
                <a:off x="48" y="1683"/>
                <a:ext cx="96" cy="95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/>
            </p:nvSpPr>
            <p:spPr bwMode="auto">
              <a:xfrm>
                <a:off x="48" y="1826"/>
                <a:ext cx="96" cy="96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/>
            </p:nvSpPr>
            <p:spPr bwMode="auto">
              <a:xfrm>
                <a:off x="48" y="1971"/>
                <a:ext cx="96" cy="96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/>
            </p:nvSpPr>
            <p:spPr bwMode="auto">
              <a:xfrm>
                <a:off x="48" y="2116"/>
                <a:ext cx="96" cy="94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/>
            </p:nvSpPr>
            <p:spPr bwMode="auto">
              <a:xfrm>
                <a:off x="48" y="2259"/>
                <a:ext cx="96" cy="96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/>
            </p:nvSpPr>
            <p:spPr bwMode="auto">
              <a:xfrm>
                <a:off x="48" y="2404"/>
                <a:ext cx="96" cy="96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/>
            </p:nvSpPr>
            <p:spPr bwMode="auto">
              <a:xfrm>
                <a:off x="48" y="2549"/>
                <a:ext cx="96" cy="94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18" name="Rectangle 16"/>
              <p:cNvSpPr>
                <a:spLocks noChangeArrowheads="1"/>
              </p:cNvSpPr>
              <p:nvPr/>
            </p:nvSpPr>
            <p:spPr bwMode="auto">
              <a:xfrm>
                <a:off x="48" y="2691"/>
                <a:ext cx="96" cy="97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19" name="Rectangle 17"/>
              <p:cNvSpPr>
                <a:spLocks noChangeArrowheads="1"/>
              </p:cNvSpPr>
              <p:nvPr/>
            </p:nvSpPr>
            <p:spPr bwMode="auto">
              <a:xfrm>
                <a:off x="48" y="2836"/>
                <a:ext cx="96" cy="97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20" name="Rectangle 18"/>
              <p:cNvSpPr>
                <a:spLocks noChangeArrowheads="1"/>
              </p:cNvSpPr>
              <p:nvPr/>
            </p:nvSpPr>
            <p:spPr bwMode="auto">
              <a:xfrm>
                <a:off x="48" y="2979"/>
                <a:ext cx="96" cy="97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21" name="Rectangle 19"/>
              <p:cNvSpPr>
                <a:spLocks noChangeArrowheads="1"/>
              </p:cNvSpPr>
              <p:nvPr/>
            </p:nvSpPr>
            <p:spPr bwMode="auto">
              <a:xfrm>
                <a:off x="48" y="3124"/>
                <a:ext cx="96" cy="97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22" name="Rectangle 20"/>
              <p:cNvSpPr>
                <a:spLocks noChangeArrowheads="1"/>
              </p:cNvSpPr>
              <p:nvPr/>
            </p:nvSpPr>
            <p:spPr bwMode="auto">
              <a:xfrm>
                <a:off x="48" y="3269"/>
                <a:ext cx="96" cy="95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23" name="Rectangle 21"/>
              <p:cNvSpPr>
                <a:spLocks noChangeArrowheads="1"/>
              </p:cNvSpPr>
              <p:nvPr/>
            </p:nvSpPr>
            <p:spPr bwMode="auto">
              <a:xfrm>
                <a:off x="48" y="3412"/>
                <a:ext cx="96" cy="97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24" name="Rectangle 22"/>
              <p:cNvSpPr>
                <a:spLocks noChangeArrowheads="1"/>
              </p:cNvSpPr>
              <p:nvPr/>
            </p:nvSpPr>
            <p:spPr bwMode="auto">
              <a:xfrm>
                <a:off x="48" y="3557"/>
                <a:ext cx="96" cy="97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25" name="Rectangle 23"/>
              <p:cNvSpPr>
                <a:spLocks noChangeArrowheads="1"/>
              </p:cNvSpPr>
              <p:nvPr/>
            </p:nvSpPr>
            <p:spPr bwMode="auto">
              <a:xfrm>
                <a:off x="48" y="3702"/>
                <a:ext cx="96" cy="95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26" name="Rectangle 24"/>
              <p:cNvSpPr>
                <a:spLocks noChangeArrowheads="1"/>
              </p:cNvSpPr>
              <p:nvPr/>
            </p:nvSpPr>
            <p:spPr bwMode="auto">
              <a:xfrm>
                <a:off x="48" y="3845"/>
                <a:ext cx="96" cy="97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27" name="Rectangle 25"/>
              <p:cNvSpPr>
                <a:spLocks noChangeArrowheads="1"/>
              </p:cNvSpPr>
              <p:nvPr/>
            </p:nvSpPr>
            <p:spPr bwMode="auto">
              <a:xfrm>
                <a:off x="48" y="3990"/>
                <a:ext cx="96" cy="96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28" name="Rectangle 26"/>
              <p:cNvSpPr>
                <a:spLocks noChangeArrowheads="1"/>
              </p:cNvSpPr>
              <p:nvPr/>
            </p:nvSpPr>
            <p:spPr bwMode="auto">
              <a:xfrm>
                <a:off x="48" y="4134"/>
                <a:ext cx="96" cy="95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29" name="Rectangle 27"/>
              <p:cNvSpPr>
                <a:spLocks noChangeArrowheads="1"/>
              </p:cNvSpPr>
              <p:nvPr/>
            </p:nvSpPr>
            <p:spPr bwMode="auto">
              <a:xfrm>
                <a:off x="48" y="103"/>
                <a:ext cx="96" cy="94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30" name="Rectangle 28"/>
              <p:cNvSpPr>
                <a:spLocks noChangeArrowheads="1"/>
              </p:cNvSpPr>
              <p:nvPr/>
            </p:nvSpPr>
            <p:spPr bwMode="auto">
              <a:xfrm>
                <a:off x="48" y="246"/>
                <a:ext cx="96" cy="96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31" name="Rectangle 29"/>
              <p:cNvSpPr>
                <a:spLocks noChangeArrowheads="1"/>
              </p:cNvSpPr>
              <p:nvPr/>
            </p:nvSpPr>
            <p:spPr bwMode="auto">
              <a:xfrm>
                <a:off x="48" y="391"/>
                <a:ext cx="96" cy="96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32" name="Rectangle 30"/>
              <p:cNvSpPr>
                <a:spLocks noChangeArrowheads="1"/>
              </p:cNvSpPr>
              <p:nvPr/>
            </p:nvSpPr>
            <p:spPr bwMode="auto">
              <a:xfrm>
                <a:off x="48" y="535"/>
                <a:ext cx="96" cy="95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33" name="Rectangle 31"/>
              <p:cNvSpPr>
                <a:spLocks noChangeArrowheads="1"/>
              </p:cNvSpPr>
              <p:nvPr/>
            </p:nvSpPr>
            <p:spPr bwMode="auto">
              <a:xfrm>
                <a:off x="48" y="678"/>
                <a:ext cx="96" cy="97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34" name="Rectangle 32"/>
              <p:cNvSpPr>
                <a:spLocks noChangeArrowheads="1"/>
              </p:cNvSpPr>
              <p:nvPr/>
            </p:nvSpPr>
            <p:spPr bwMode="auto">
              <a:xfrm>
                <a:off x="48" y="823"/>
                <a:ext cx="96" cy="97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35" name="Rectangle 33"/>
              <p:cNvSpPr>
                <a:spLocks noChangeArrowheads="1"/>
              </p:cNvSpPr>
              <p:nvPr/>
            </p:nvSpPr>
            <p:spPr bwMode="auto">
              <a:xfrm>
                <a:off x="48" y="968"/>
                <a:ext cx="96" cy="95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</p:grpSp>
      </p:grpSp>
      <p:sp>
        <p:nvSpPr>
          <p:cNvPr id="3106" name="Rectangle 34"/>
          <p:cNvSpPr>
            <a:spLocks noGrp="1" noChangeArrowheads="1"/>
          </p:cNvSpPr>
          <p:nvPr>
            <p:ph type="ctrTitle" sz="quarter"/>
          </p:nvPr>
        </p:nvSpPr>
        <p:spPr>
          <a:xfrm>
            <a:off x="1143000" y="2286000"/>
            <a:ext cx="7772400" cy="1143000"/>
          </a:xfrm>
        </p:spPr>
        <p:txBody>
          <a:bodyPr/>
          <a:lstStyle>
            <a:lvl1pPr algn="ctr">
              <a:defRPr>
                <a:solidFill>
                  <a:srgbClr val="00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107" name="Rectangle 3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36" name="Rectangle 36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3FC0455D-8F67-4EF6-B9A7-FA2A86227D18}" type="datetimeFigureOut">
              <a:rPr lang="es-ES"/>
              <a:pPr>
                <a:defRPr/>
              </a:pPr>
              <a:t>08/07/2019</a:t>
            </a:fld>
            <a:endParaRPr lang="es-ES"/>
          </a:p>
        </p:txBody>
      </p:sp>
      <p:sp>
        <p:nvSpPr>
          <p:cNvPr id="37" name="Rectangle 3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8" name="Rectangle 3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5127CB9B-FDF3-45CF-8370-0D7B2B0C51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7630702"/>
      </p:ext>
    </p:extLst>
  </p:cSld>
  <p:clrMapOvr>
    <a:masterClrMapping/>
  </p:clrMapOvr>
  <p:transition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3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2DB46A-34FC-4447-AEE8-B411957B2407}" type="datetimeFigureOut">
              <a:rPr lang="es-ES"/>
              <a:pPr>
                <a:defRPr/>
              </a:pPr>
              <a:t>08/07/2019</a:t>
            </a:fld>
            <a:endParaRPr lang="es-ES"/>
          </a:p>
        </p:txBody>
      </p:sp>
      <p:sp>
        <p:nvSpPr>
          <p:cNvPr id="5" name="Rectangle 3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3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041497-39B9-487F-AE81-0F333CAA538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5523812"/>
      </p:ext>
    </p:extLst>
  </p:cSld>
  <p:clrMapOvr>
    <a:masterClrMapping/>
  </p:clrMapOvr>
  <p:transition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3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FF5424-CB0A-4207-B1C8-F4D7272DFB5B}" type="datetimeFigureOut">
              <a:rPr lang="es-ES"/>
              <a:pPr>
                <a:defRPr/>
              </a:pPr>
              <a:t>08/07/2019</a:t>
            </a:fld>
            <a:endParaRPr lang="es-ES"/>
          </a:p>
        </p:txBody>
      </p:sp>
      <p:sp>
        <p:nvSpPr>
          <p:cNvPr id="5" name="Rectangle 3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3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EA59C9-A655-4821-BCFD-1988EA7FED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89557543"/>
      </p:ext>
    </p:extLst>
  </p:cSld>
  <p:clrMapOvr>
    <a:masterClrMapping/>
  </p:clrMapOvr>
  <p:transition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430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054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3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6A10F5-0EC6-424E-AE8F-33806F190905}" type="datetimeFigureOut">
              <a:rPr lang="es-ES"/>
              <a:pPr>
                <a:defRPr/>
              </a:pPr>
              <a:t>08/07/2019</a:t>
            </a:fld>
            <a:endParaRPr lang="es-ES"/>
          </a:p>
        </p:txBody>
      </p:sp>
      <p:sp>
        <p:nvSpPr>
          <p:cNvPr id="6" name="Rectangle 3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3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B0E987-AD73-4046-B5EF-8B2B22BEB16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01181259"/>
      </p:ext>
    </p:extLst>
  </p:cSld>
  <p:clrMapOvr>
    <a:masterClrMapping/>
  </p:clrMapOvr>
  <p:transition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3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CB9FF5-5B3A-4EEC-9628-1EA6FB49CF5E}" type="datetimeFigureOut">
              <a:rPr lang="es-ES"/>
              <a:pPr>
                <a:defRPr/>
              </a:pPr>
              <a:t>08/07/2019</a:t>
            </a:fld>
            <a:endParaRPr lang="es-ES"/>
          </a:p>
        </p:txBody>
      </p:sp>
      <p:sp>
        <p:nvSpPr>
          <p:cNvPr id="8" name="Rectangle 3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3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E80833-A87D-405C-AE71-7E5B2346B0D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78371557"/>
      </p:ext>
    </p:extLst>
  </p:cSld>
  <p:clrMapOvr>
    <a:masterClrMapping/>
  </p:clrMapOvr>
  <p:transition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3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1AEB40-9ABC-4A5C-9406-AEE336116B18}" type="datetimeFigureOut">
              <a:rPr lang="es-ES"/>
              <a:pPr>
                <a:defRPr/>
              </a:pPr>
              <a:t>08/07/2019</a:t>
            </a:fld>
            <a:endParaRPr lang="es-ES"/>
          </a:p>
        </p:txBody>
      </p:sp>
      <p:sp>
        <p:nvSpPr>
          <p:cNvPr id="4" name="Rectangle 3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3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13CB80-C6F6-4853-8003-5BECC844BD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25245025"/>
      </p:ext>
    </p:extLst>
  </p:cSld>
  <p:clrMapOvr>
    <a:masterClrMapping/>
  </p:clrMapOvr>
  <p:transition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001AD8-1D67-4967-98BF-117CEC06F9A9}" type="datetimeFigureOut">
              <a:rPr lang="es-ES"/>
              <a:pPr>
                <a:defRPr/>
              </a:pPr>
              <a:t>08/07/2019</a:t>
            </a:fld>
            <a:endParaRPr lang="es-ES"/>
          </a:p>
        </p:txBody>
      </p:sp>
      <p:sp>
        <p:nvSpPr>
          <p:cNvPr id="3" name="Rectangle 3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3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873D41-1DDE-431D-96E4-3DE8D6ACB18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55966162"/>
      </p:ext>
    </p:extLst>
  </p:cSld>
  <p:clrMapOvr>
    <a:masterClrMapping/>
  </p:clrMapOvr>
  <p:transition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83D9DE-686F-4FB4-ADB9-568C4D293FBA}" type="datetimeFigureOut">
              <a:rPr lang="es-ES"/>
              <a:pPr>
                <a:defRPr/>
              </a:pPr>
              <a:t>08/07/2019</a:t>
            </a:fld>
            <a:endParaRPr lang="es-ES"/>
          </a:p>
        </p:txBody>
      </p:sp>
      <p:sp>
        <p:nvSpPr>
          <p:cNvPr id="6" name="Rectangle 3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3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F8C974-2056-405C-8A46-21696D23B60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39620618"/>
      </p:ext>
    </p:extLst>
  </p:cSld>
  <p:clrMapOvr>
    <a:masterClrMapping/>
  </p:clrMapOvr>
  <p:transition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F14ADA-4838-43BA-B817-7A55D953EA18}" type="datetimeFigureOut">
              <a:rPr lang="es-ES"/>
              <a:pPr>
                <a:defRPr/>
              </a:pPr>
              <a:t>08/07/2019</a:t>
            </a:fld>
            <a:endParaRPr lang="es-ES"/>
          </a:p>
        </p:txBody>
      </p:sp>
      <p:sp>
        <p:nvSpPr>
          <p:cNvPr id="6" name="Rectangle 3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3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1F013B-C11F-4378-8334-F111C214E05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79243958"/>
      </p:ext>
    </p:extLst>
  </p:cSld>
  <p:clrMapOvr>
    <a:masterClrMapping/>
  </p:clrMapOvr>
  <p:transition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3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FE9CC3-88B5-4439-82AF-1D2867457F85}" type="datetimeFigureOut">
              <a:rPr lang="es-ES"/>
              <a:pPr>
                <a:defRPr/>
              </a:pPr>
              <a:t>08/07/2019</a:t>
            </a:fld>
            <a:endParaRPr lang="es-ES"/>
          </a:p>
        </p:txBody>
      </p:sp>
      <p:sp>
        <p:nvSpPr>
          <p:cNvPr id="5" name="Rectangle 3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3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1F7D25-B954-4E1C-89D5-0EE4800320A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7709477"/>
      </p:ext>
    </p:extLst>
  </p:cSld>
  <p:clrMapOvr>
    <a:masterClrMapping/>
  </p:clrMapOvr>
  <p:transition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9723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430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3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049333-1166-4F7F-9C3E-AE5E50173833}" type="datetimeFigureOut">
              <a:rPr lang="es-ES"/>
              <a:pPr>
                <a:defRPr/>
              </a:pPr>
              <a:t>08/07/2019</a:t>
            </a:fld>
            <a:endParaRPr lang="es-ES"/>
          </a:p>
        </p:txBody>
      </p:sp>
      <p:sp>
        <p:nvSpPr>
          <p:cNvPr id="5" name="Rectangle 3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3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6F4EF5-8668-4804-A9E2-73F479AF751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82081958"/>
      </p:ext>
    </p:extLst>
  </p:cSld>
  <p:clrMapOvr>
    <a:masterClrMapping/>
  </p:clrMapOvr>
  <p:transition advTm="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34309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1085850" cy="6854825"/>
            <a:chOff x="0" y="0"/>
            <a:chExt cx="684" cy="4318"/>
          </a:xfrm>
        </p:grpSpPr>
        <p:sp>
          <p:nvSpPr>
            <p:cNvPr id="2051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684" cy="4318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latin typeface="+mn-lt"/>
                <a:cs typeface="+mn-cs"/>
              </a:endParaRPr>
            </a:p>
          </p:txBody>
        </p:sp>
        <p:grpSp>
          <p:nvGrpSpPr>
            <p:cNvPr id="1033" name="Group 4"/>
            <p:cNvGrpSpPr>
              <a:grpSpLocks/>
            </p:cNvGrpSpPr>
            <p:nvPr/>
          </p:nvGrpSpPr>
          <p:grpSpPr bwMode="auto">
            <a:xfrm>
              <a:off x="48" y="102"/>
              <a:ext cx="96" cy="4128"/>
              <a:chOff x="48" y="102"/>
              <a:chExt cx="96" cy="4128"/>
            </a:xfrm>
          </p:grpSpPr>
          <p:sp>
            <p:nvSpPr>
              <p:cNvPr id="2053" name="Rectangle 5"/>
              <p:cNvSpPr>
                <a:spLocks noChangeArrowheads="1"/>
              </p:cNvSpPr>
              <p:nvPr/>
            </p:nvSpPr>
            <p:spPr bwMode="auto">
              <a:xfrm>
                <a:off x="48" y="1105"/>
                <a:ext cx="96" cy="97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2054" name="Rectangle 6"/>
              <p:cNvSpPr>
                <a:spLocks noChangeArrowheads="1"/>
              </p:cNvSpPr>
              <p:nvPr/>
            </p:nvSpPr>
            <p:spPr bwMode="auto">
              <a:xfrm>
                <a:off x="48" y="1250"/>
                <a:ext cx="96" cy="96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2055" name="Rectangle 7"/>
              <p:cNvSpPr>
                <a:spLocks noChangeArrowheads="1"/>
              </p:cNvSpPr>
              <p:nvPr/>
            </p:nvSpPr>
            <p:spPr bwMode="auto">
              <a:xfrm>
                <a:off x="48" y="1393"/>
                <a:ext cx="96" cy="97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2056" name="Rectangle 8"/>
              <p:cNvSpPr>
                <a:spLocks noChangeArrowheads="1"/>
              </p:cNvSpPr>
              <p:nvPr/>
            </p:nvSpPr>
            <p:spPr bwMode="auto">
              <a:xfrm>
                <a:off x="48" y="1538"/>
                <a:ext cx="96" cy="96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2057" name="Rectangle 9"/>
              <p:cNvSpPr>
                <a:spLocks noChangeArrowheads="1"/>
              </p:cNvSpPr>
              <p:nvPr/>
            </p:nvSpPr>
            <p:spPr bwMode="auto">
              <a:xfrm>
                <a:off x="48" y="1683"/>
                <a:ext cx="96" cy="95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2058" name="Rectangle 10"/>
              <p:cNvSpPr>
                <a:spLocks noChangeArrowheads="1"/>
              </p:cNvSpPr>
              <p:nvPr/>
            </p:nvSpPr>
            <p:spPr bwMode="auto">
              <a:xfrm>
                <a:off x="48" y="1826"/>
                <a:ext cx="96" cy="97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2059" name="Rectangle 11"/>
              <p:cNvSpPr>
                <a:spLocks noChangeArrowheads="1"/>
              </p:cNvSpPr>
              <p:nvPr/>
            </p:nvSpPr>
            <p:spPr bwMode="auto">
              <a:xfrm>
                <a:off x="48" y="1971"/>
                <a:ext cx="96" cy="96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2060" name="Rectangle 12"/>
              <p:cNvSpPr>
                <a:spLocks noChangeArrowheads="1"/>
              </p:cNvSpPr>
              <p:nvPr/>
            </p:nvSpPr>
            <p:spPr bwMode="auto">
              <a:xfrm>
                <a:off x="48" y="2115"/>
                <a:ext cx="96" cy="96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2061" name="Rectangle 13"/>
              <p:cNvSpPr>
                <a:spLocks noChangeArrowheads="1"/>
              </p:cNvSpPr>
              <p:nvPr/>
            </p:nvSpPr>
            <p:spPr bwMode="auto">
              <a:xfrm>
                <a:off x="48" y="2259"/>
                <a:ext cx="96" cy="96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2062" name="Rectangle 14"/>
              <p:cNvSpPr>
                <a:spLocks noChangeArrowheads="1"/>
              </p:cNvSpPr>
              <p:nvPr/>
            </p:nvSpPr>
            <p:spPr bwMode="auto">
              <a:xfrm>
                <a:off x="48" y="2403"/>
                <a:ext cx="96" cy="97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2063" name="Rectangle 15"/>
              <p:cNvSpPr>
                <a:spLocks noChangeArrowheads="1"/>
              </p:cNvSpPr>
              <p:nvPr/>
            </p:nvSpPr>
            <p:spPr bwMode="auto">
              <a:xfrm>
                <a:off x="48" y="2548"/>
                <a:ext cx="96" cy="95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2064" name="Rectangle 16"/>
              <p:cNvSpPr>
                <a:spLocks noChangeArrowheads="1"/>
              </p:cNvSpPr>
              <p:nvPr/>
            </p:nvSpPr>
            <p:spPr bwMode="auto">
              <a:xfrm>
                <a:off x="48" y="2692"/>
                <a:ext cx="96" cy="96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2065" name="Rectangle 17"/>
              <p:cNvSpPr>
                <a:spLocks noChangeArrowheads="1"/>
              </p:cNvSpPr>
              <p:nvPr/>
            </p:nvSpPr>
            <p:spPr bwMode="auto">
              <a:xfrm>
                <a:off x="48" y="2836"/>
                <a:ext cx="96" cy="97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2066" name="Rectangle 18"/>
              <p:cNvSpPr>
                <a:spLocks noChangeArrowheads="1"/>
              </p:cNvSpPr>
              <p:nvPr/>
            </p:nvSpPr>
            <p:spPr bwMode="auto">
              <a:xfrm>
                <a:off x="48" y="2980"/>
                <a:ext cx="96" cy="96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2067" name="Rectangle 19"/>
              <p:cNvSpPr>
                <a:spLocks noChangeArrowheads="1"/>
              </p:cNvSpPr>
              <p:nvPr/>
            </p:nvSpPr>
            <p:spPr bwMode="auto">
              <a:xfrm>
                <a:off x="48" y="3124"/>
                <a:ext cx="96" cy="97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2068" name="Rectangle 20"/>
              <p:cNvSpPr>
                <a:spLocks noChangeArrowheads="1"/>
              </p:cNvSpPr>
              <p:nvPr/>
            </p:nvSpPr>
            <p:spPr bwMode="auto">
              <a:xfrm>
                <a:off x="48" y="3269"/>
                <a:ext cx="96" cy="95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2069" name="Rectangle 21"/>
              <p:cNvSpPr>
                <a:spLocks noChangeArrowheads="1"/>
              </p:cNvSpPr>
              <p:nvPr/>
            </p:nvSpPr>
            <p:spPr bwMode="auto">
              <a:xfrm>
                <a:off x="48" y="3412"/>
                <a:ext cx="96" cy="97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2070" name="Rectangle 22"/>
              <p:cNvSpPr>
                <a:spLocks noChangeArrowheads="1"/>
              </p:cNvSpPr>
              <p:nvPr/>
            </p:nvSpPr>
            <p:spPr bwMode="auto">
              <a:xfrm>
                <a:off x="48" y="3557"/>
                <a:ext cx="96" cy="96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2071" name="Rectangle 23"/>
              <p:cNvSpPr>
                <a:spLocks noChangeArrowheads="1"/>
              </p:cNvSpPr>
              <p:nvPr/>
            </p:nvSpPr>
            <p:spPr bwMode="auto">
              <a:xfrm>
                <a:off x="48" y="3702"/>
                <a:ext cx="96" cy="95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2072" name="Rectangle 24"/>
              <p:cNvSpPr>
                <a:spLocks noChangeArrowheads="1"/>
              </p:cNvSpPr>
              <p:nvPr/>
            </p:nvSpPr>
            <p:spPr bwMode="auto">
              <a:xfrm>
                <a:off x="48" y="3845"/>
                <a:ext cx="96" cy="97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2073" name="Rectangle 25"/>
              <p:cNvSpPr>
                <a:spLocks noChangeArrowheads="1"/>
              </p:cNvSpPr>
              <p:nvPr/>
            </p:nvSpPr>
            <p:spPr bwMode="auto">
              <a:xfrm>
                <a:off x="48" y="3990"/>
                <a:ext cx="96" cy="96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2074" name="Rectangle 26"/>
              <p:cNvSpPr>
                <a:spLocks noChangeArrowheads="1"/>
              </p:cNvSpPr>
              <p:nvPr/>
            </p:nvSpPr>
            <p:spPr bwMode="auto">
              <a:xfrm>
                <a:off x="48" y="4133"/>
                <a:ext cx="96" cy="97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2075" name="Rectangle 27"/>
              <p:cNvSpPr>
                <a:spLocks noChangeArrowheads="1"/>
              </p:cNvSpPr>
              <p:nvPr/>
            </p:nvSpPr>
            <p:spPr bwMode="auto">
              <a:xfrm>
                <a:off x="48" y="102"/>
                <a:ext cx="96" cy="96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2076" name="Rectangle 28"/>
              <p:cNvSpPr>
                <a:spLocks noChangeArrowheads="1"/>
              </p:cNvSpPr>
              <p:nvPr/>
            </p:nvSpPr>
            <p:spPr bwMode="auto">
              <a:xfrm>
                <a:off x="48" y="246"/>
                <a:ext cx="96" cy="96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2077" name="Rectangle 29"/>
              <p:cNvSpPr>
                <a:spLocks noChangeArrowheads="1"/>
              </p:cNvSpPr>
              <p:nvPr/>
            </p:nvSpPr>
            <p:spPr bwMode="auto">
              <a:xfrm>
                <a:off x="48" y="391"/>
                <a:ext cx="96" cy="96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2078" name="Rectangle 30"/>
              <p:cNvSpPr>
                <a:spLocks noChangeArrowheads="1"/>
              </p:cNvSpPr>
              <p:nvPr/>
            </p:nvSpPr>
            <p:spPr bwMode="auto">
              <a:xfrm>
                <a:off x="48" y="535"/>
                <a:ext cx="96" cy="95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2079" name="Rectangle 31"/>
              <p:cNvSpPr>
                <a:spLocks noChangeArrowheads="1"/>
              </p:cNvSpPr>
              <p:nvPr/>
            </p:nvSpPr>
            <p:spPr bwMode="auto">
              <a:xfrm>
                <a:off x="48" y="679"/>
                <a:ext cx="96" cy="96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2080" name="Rectangle 32"/>
              <p:cNvSpPr>
                <a:spLocks noChangeArrowheads="1"/>
              </p:cNvSpPr>
              <p:nvPr/>
            </p:nvSpPr>
            <p:spPr bwMode="auto">
              <a:xfrm>
                <a:off x="48" y="823"/>
                <a:ext cx="96" cy="97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  <p:sp>
            <p:nvSpPr>
              <p:cNvPr id="2081" name="Rectangle 33"/>
              <p:cNvSpPr>
                <a:spLocks noChangeArrowheads="1"/>
              </p:cNvSpPr>
              <p:nvPr/>
            </p:nvSpPr>
            <p:spPr bwMode="auto">
              <a:xfrm>
                <a:off x="48" y="968"/>
                <a:ext cx="96" cy="95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>
                  <a:latin typeface="+mn-lt"/>
                  <a:cs typeface="+mn-cs"/>
                </a:endParaRPr>
              </a:p>
            </p:txBody>
          </p:sp>
        </p:grpSp>
      </p:grpSp>
      <p:sp>
        <p:nvSpPr>
          <p:cNvPr id="1027" name="Rectangle 34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2083" name="Rectangle 35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430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7" rIns="92075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084" name="Rectangle 3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43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fld id="{2C9FA333-AA41-4AFB-88BF-6C070B835EF3}" type="datetimeFigureOut">
              <a:rPr lang="es-ES"/>
              <a:pPr>
                <a:defRPr/>
              </a:pPr>
              <a:t>08/07/2019</a:t>
            </a:fld>
            <a:endParaRPr lang="es-ES"/>
          </a:p>
        </p:txBody>
      </p:sp>
      <p:sp>
        <p:nvSpPr>
          <p:cNvPr id="2085" name="Rectangle 3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814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86" name="Rectangle 3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fld id="{9BF5569D-DF1B-4163-848B-EA05913FC4C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79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</p:sldLayoutIdLst>
  <p:transition advTm="500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8.png"/><Relationship Id="rId10" Type="http://schemas.openxmlformats.org/officeDocument/2006/relationships/image" Target="../media/image6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2268538" y="549275"/>
            <a:ext cx="4752975" cy="922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igMisterC" pitchFamily="2" charset="0"/>
                <a:cs typeface="+mn-cs"/>
              </a:rPr>
              <a:t>presenta…</a:t>
            </a:r>
          </a:p>
        </p:txBody>
      </p:sp>
      <p:pic>
        <p:nvPicPr>
          <p:cNvPr id="4" name="3 Imagen" descr="DSC_000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1052513"/>
            <a:ext cx="3052763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1042988" y="1773238"/>
            <a:ext cx="4824412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GIRONA</a:t>
            </a:r>
          </a:p>
        </p:txBody>
      </p:sp>
      <p:pic>
        <p:nvPicPr>
          <p:cNvPr id="6" name="5 Imagen" descr="ISC_0307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3500438"/>
            <a:ext cx="4610100" cy="306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1116013" cy="67405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manche" pitchFamily="2" charset="0"/>
              </a:rPr>
              <a:t>E.</a:t>
            </a:r>
          </a:p>
          <a:p>
            <a:pPr algn="ctr">
              <a:defRPr/>
            </a:pPr>
            <a:endParaRPr lang="es-ES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manche" pitchFamily="2" charset="0"/>
            </a:endParaRPr>
          </a:p>
          <a:p>
            <a:pPr algn="ctr">
              <a:defRPr/>
            </a:pPr>
            <a:r>
              <a:rPr lang="es-ES" sz="4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manche" pitchFamily="2" charset="0"/>
              </a:rPr>
              <a:t>C</a:t>
            </a:r>
          </a:p>
          <a:p>
            <a:pPr algn="ctr">
              <a:defRPr/>
            </a:pPr>
            <a:r>
              <a:rPr lang="es-ES" sz="4800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manche" pitchFamily="2" charset="0"/>
              </a:rPr>
              <a:t>O</a:t>
            </a:r>
          </a:p>
          <a:p>
            <a:pPr algn="ctr">
              <a:defRPr/>
            </a:pPr>
            <a:r>
              <a:rPr lang="es-ES" sz="4800" dirty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manche" pitchFamily="2" charset="0"/>
              </a:rPr>
              <a:t>R</a:t>
            </a:r>
          </a:p>
          <a:p>
            <a:pPr algn="ctr">
              <a:defRPr/>
            </a:pPr>
            <a:r>
              <a:rPr lang="es-E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manche" pitchFamily="2" charset="0"/>
              </a:rPr>
              <a:t>D</a:t>
            </a:r>
          </a:p>
          <a:p>
            <a:pPr algn="ctr">
              <a:defRPr/>
            </a:pPr>
            <a:r>
              <a:rPr lang="es-ES" sz="4800" dirty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manche" pitchFamily="2" charset="0"/>
              </a:rPr>
              <a:t>O</a:t>
            </a:r>
          </a:p>
          <a:p>
            <a:pPr algn="ctr">
              <a:defRPr/>
            </a:pPr>
            <a:r>
              <a:rPr lang="es-ES" sz="4800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manche" pitchFamily="2" charset="0"/>
              </a:rPr>
              <a:t>M</a:t>
            </a:r>
          </a:p>
          <a:p>
            <a:pPr algn="ctr">
              <a:defRPr/>
            </a:pPr>
            <a:r>
              <a:rPr lang="es-ES" sz="4800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manche" pitchFamily="2" charset="0"/>
              </a:rPr>
              <a:t>I</a:t>
            </a:r>
          </a:p>
        </p:txBody>
      </p:sp>
    </p:spTree>
  </p:cSld>
  <p:clrMapOvr>
    <a:masterClrMapping/>
  </p:clrMapOvr>
  <p:transition advTm="5000">
    <p:sndAc>
      <p:stSnd>
        <p:snd r:embed="rId2" name="Sardanes cantades - Girona m'enamora - Ricard Viladesa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1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25" presetID="3" presetClass="emph" presetSubtype="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7600"/>
                            </p:stCondLst>
                            <p:childTnLst>
                              <p:par>
                                <p:cTn id="28" presetID="45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ChangeArrowheads="1"/>
          </p:cNvSpPr>
          <p:nvPr/>
        </p:nvSpPr>
        <p:spPr bwMode="auto">
          <a:xfrm>
            <a:off x="900113" y="5516563"/>
            <a:ext cx="7056437" cy="865187"/>
          </a:xfrm>
          <a:prstGeom prst="rect">
            <a:avLst/>
          </a:prstGeom>
          <a:solidFill>
            <a:srgbClr val="A95D0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fld id="{5CE821A8-7765-4231-9D7B-62496525505A}" type="datetime4">
              <a:rPr lang="es-ES" sz="3200" b="1" cap="all" smtClean="0">
                <a:solidFill>
                  <a:srgbClr val="000000"/>
                </a:solidFill>
              </a:rPr>
              <a:t>08 de julio de 2019</a:t>
            </a:fld>
            <a:endParaRPr lang="ca-ES" sz="3200" b="1" dirty="0">
              <a:solidFill>
                <a:srgbClr val="000000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195513" y="0"/>
            <a:ext cx="4824412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GIRONA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95288" y="981075"/>
            <a:ext cx="8208962" cy="3939540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cs typeface="+mn-cs"/>
              </a:rPr>
              <a:t/>
            </a:r>
            <a:br>
              <a:rPr lang="es-ES" dirty="0">
                <a:cs typeface="+mn-cs"/>
              </a:rPr>
            </a:br>
            <a:r>
              <a:rPr lang="es-ES" sz="1600" dirty="0">
                <a:cs typeface="+mn-cs"/>
              </a:rPr>
              <a:t>       </a:t>
            </a:r>
            <a:br>
              <a:rPr lang="es-ES" sz="1600" dirty="0">
                <a:cs typeface="+mn-cs"/>
              </a:rPr>
            </a:br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En </a:t>
            </a: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Girona no hay esperanza para un terreno tranquilo, ni una vez, ni una vegetación ... El </a:t>
            </a:r>
            <a:r>
              <a:rPr lang="es-ES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trobareu</a:t>
            </a: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 será una multitud de paisajes que variaran mesura que avanzan en una o </a:t>
            </a:r>
            <a:r>
              <a:rPr lang="es-ES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altra</a:t>
            </a: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 </a:t>
            </a:r>
            <a:r>
              <a:rPr lang="es-ES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direcció</a:t>
            </a: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. Tus guitarras se sienten como si fueras una colmena de sensaciones, formas, colores ... Los llamaré tuyos, baterista tuyo y olfativo, tu piel y tus receptores de coral con un </a:t>
            </a:r>
            <a:r>
              <a:rPr lang="es-ES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impactador</a:t>
            </a: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. </a:t>
            </a:r>
            <a:r>
              <a:rPr lang="es-ES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Capacos</a:t>
            </a: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 de provocar: sus emociones se relacionan con las personas que viven y bucean.</a:t>
            </a:r>
            <a:endParaRPr lang="es-E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539750" y="260350"/>
            <a:ext cx="8229600" cy="11398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es-ES" sz="28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GIRONA</a:t>
            </a:r>
          </a:p>
        </p:txBody>
      </p:sp>
      <p:pic>
        <p:nvPicPr>
          <p:cNvPr id="5123" name="4 Imagen" descr="DSC_00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125538"/>
            <a:ext cx="8451850" cy="547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PC04005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908050"/>
            <a:ext cx="8312150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611188" y="188913"/>
            <a:ext cx="8229600" cy="11398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es-ES" sz="28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EMBASSAMENT DE BOADELLA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539750" y="115888"/>
            <a:ext cx="8229600" cy="774700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es-ES" sz="28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OSOR </a:t>
            </a:r>
          </a:p>
        </p:txBody>
      </p:sp>
      <p:pic>
        <p:nvPicPr>
          <p:cNvPr id="7171" name="Picture 4" descr="P9180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908050"/>
            <a:ext cx="8283575" cy="583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539750" y="260350"/>
            <a:ext cx="8353425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PERATALLADA</a:t>
            </a:r>
          </a:p>
        </p:txBody>
      </p:sp>
      <p:pic>
        <p:nvPicPr>
          <p:cNvPr id="8195" name="1 Imagen" descr="DSC_05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125538"/>
            <a:ext cx="8424863" cy="559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79388" y="115888"/>
            <a:ext cx="8713787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ULLASTRET</a:t>
            </a:r>
          </a:p>
        </p:txBody>
      </p:sp>
      <p:pic>
        <p:nvPicPr>
          <p:cNvPr id="9219" name="1 Imagen" descr="DSC_09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908050"/>
            <a:ext cx="8748713" cy="581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10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268413"/>
            <a:ext cx="8459788" cy="543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539750" y="260350"/>
            <a:ext cx="8424863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PALAU - SATOR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95288" y="260350"/>
            <a:ext cx="8497887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PERELADA</a:t>
            </a:r>
          </a:p>
        </p:txBody>
      </p:sp>
      <p:pic>
        <p:nvPicPr>
          <p:cNvPr id="10243" name="1 Imagen" descr="DSC_0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052513"/>
            <a:ext cx="8532812" cy="566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468313" y="260350"/>
            <a:ext cx="8424862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PORT DE LA SELVA</a:t>
            </a:r>
          </a:p>
        </p:txBody>
      </p:sp>
      <p:pic>
        <p:nvPicPr>
          <p:cNvPr id="11267" name="2 Imagen" descr="DSC_35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196975"/>
            <a:ext cx="8424862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539750" y="0"/>
            <a:ext cx="8229600" cy="11398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es-ES" sz="28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CADAQUÉS</a:t>
            </a:r>
          </a:p>
        </p:txBody>
      </p:sp>
      <p:pic>
        <p:nvPicPr>
          <p:cNvPr id="12291" name="Picture 4" descr="P910009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765175"/>
            <a:ext cx="7848600" cy="588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95288" y="115888"/>
            <a:ext cx="8424862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CAP DE CREUS</a:t>
            </a:r>
          </a:p>
        </p:txBody>
      </p:sp>
      <p:pic>
        <p:nvPicPr>
          <p:cNvPr id="3" name="1 Imagen" descr="DSC_39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981075"/>
            <a:ext cx="8564563" cy="568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23850" y="260350"/>
            <a:ext cx="8424863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L’ESCALA</a:t>
            </a:r>
          </a:p>
        </p:txBody>
      </p:sp>
      <p:pic>
        <p:nvPicPr>
          <p:cNvPr id="14339" name="3 Imagen" descr="DSC_45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125538"/>
            <a:ext cx="8453438" cy="554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4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25" y="1196975"/>
            <a:ext cx="8316913" cy="552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684213" y="260350"/>
            <a:ext cx="82804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CASTELLO D’EMPURIES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468313" y="188913"/>
            <a:ext cx="8207375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EMPURIES</a:t>
            </a:r>
          </a:p>
        </p:txBody>
      </p:sp>
      <p:pic>
        <p:nvPicPr>
          <p:cNvPr id="3" name="1 Imagen" descr="DSC_27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125538"/>
            <a:ext cx="8424862" cy="558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68313" y="260350"/>
            <a:ext cx="8229600" cy="990600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es-ES" sz="24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SANT PERE PESCADOR </a:t>
            </a:r>
            <a:endParaRPr lang="es-ES" sz="2400" kern="0" dirty="0">
              <a:solidFill>
                <a:schemeClr val="tx2"/>
              </a:solidFill>
              <a:ea typeface="+mj-ea"/>
              <a:cs typeface="+mj-cs"/>
            </a:endParaRPr>
          </a:p>
        </p:txBody>
      </p:sp>
      <p:pic>
        <p:nvPicPr>
          <p:cNvPr id="16387" name="4 Imagen" descr="DSC_4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052513"/>
            <a:ext cx="8497887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539750" y="260350"/>
            <a:ext cx="8353425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LLAFRANC</a:t>
            </a:r>
          </a:p>
        </p:txBody>
      </p:sp>
      <p:pic>
        <p:nvPicPr>
          <p:cNvPr id="3" name="3 Imagen" descr="Image_02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268413"/>
            <a:ext cx="8404225" cy="547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23850" y="188913"/>
            <a:ext cx="8351838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CALELLA DE PALAFRUGELL</a:t>
            </a:r>
          </a:p>
        </p:txBody>
      </p:sp>
      <p:pic>
        <p:nvPicPr>
          <p:cNvPr id="18435" name="1 Imagen" descr="Image_027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125538"/>
            <a:ext cx="8347075" cy="554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2 CuadroTexto"/>
          <p:cNvSpPr txBox="1">
            <a:spLocks noChangeArrowheads="1"/>
          </p:cNvSpPr>
          <p:nvPr/>
        </p:nvSpPr>
        <p:spPr bwMode="auto">
          <a:xfrm>
            <a:off x="395288" y="115888"/>
            <a:ext cx="81375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800" b="1">
                <a:solidFill>
                  <a:srgbClr val="FF0000"/>
                </a:solidFill>
              </a:rPr>
              <a:t>PLATJA D’ARO</a:t>
            </a:r>
          </a:p>
        </p:txBody>
      </p:sp>
      <p:pic>
        <p:nvPicPr>
          <p:cNvPr id="19459" name="1 Imagen" descr="DSC_34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8208963" cy="594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50825" y="115888"/>
            <a:ext cx="85693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SANT FELIU DE GUIXOLS</a:t>
            </a:r>
          </a:p>
        </p:txBody>
      </p:sp>
      <p:pic>
        <p:nvPicPr>
          <p:cNvPr id="20483" name="1 Imagen" descr="DSC_27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981075"/>
            <a:ext cx="8566150" cy="568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95288" y="260350"/>
            <a:ext cx="8424862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S’AGARO</a:t>
            </a:r>
          </a:p>
        </p:txBody>
      </p:sp>
      <p:pic>
        <p:nvPicPr>
          <p:cNvPr id="21507" name="1 Imagen" descr="DSC_25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125538"/>
            <a:ext cx="8388350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79388" y="115888"/>
            <a:ext cx="8640762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AIGUAVIVA</a:t>
            </a:r>
          </a:p>
        </p:txBody>
      </p:sp>
      <p:pic>
        <p:nvPicPr>
          <p:cNvPr id="22531" name="1 Imagen" descr="DSC_39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981075"/>
            <a:ext cx="8605838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sndAc>
      <p:stSnd>
        <p:snd r:embed="rId2" name="CANT A LA VIDA. JOSEP COLL-LAY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611188" y="260350"/>
            <a:ext cx="79216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LLORET DE MAR</a:t>
            </a:r>
          </a:p>
        </p:txBody>
      </p:sp>
      <p:pic>
        <p:nvPicPr>
          <p:cNvPr id="23555" name="6 Imagen" descr="Image_02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196975"/>
            <a:ext cx="8355013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79388" y="188913"/>
            <a:ext cx="8785225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BLANES</a:t>
            </a:r>
          </a:p>
        </p:txBody>
      </p:sp>
      <p:pic>
        <p:nvPicPr>
          <p:cNvPr id="24579" name="1 Imagen" descr="DSC_08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049338"/>
            <a:ext cx="8604250" cy="560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2916238" y="0"/>
            <a:ext cx="3889375" cy="11398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es-ES" sz="2800" kern="0" dirty="0">
                <a:solidFill>
                  <a:schemeClr val="tx2"/>
                </a:solidFill>
                <a:ea typeface="+mj-ea"/>
                <a:cs typeface="+mj-cs"/>
              </a:rPr>
              <a:t> </a:t>
            </a:r>
            <a:r>
              <a:rPr lang="es-ES" sz="28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BREDA</a:t>
            </a:r>
            <a:r>
              <a:rPr lang="es-ES" sz="2800" kern="0" dirty="0">
                <a:solidFill>
                  <a:schemeClr val="tx2"/>
                </a:solidFill>
                <a:ea typeface="+mj-ea"/>
                <a:cs typeface="+mj-cs"/>
              </a:rPr>
              <a:t> </a:t>
            </a:r>
          </a:p>
        </p:txBody>
      </p:sp>
      <p:pic>
        <p:nvPicPr>
          <p:cNvPr id="5" name="Picture 4" descr="P21100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728663"/>
            <a:ext cx="8062912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684213" y="260350"/>
            <a:ext cx="8208962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ALPENS</a:t>
            </a:r>
          </a:p>
        </p:txBody>
      </p:sp>
      <p:pic>
        <p:nvPicPr>
          <p:cNvPr id="26627" name="1 Imagen" descr="DSC_1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196975"/>
            <a:ext cx="817562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5" descr="P820018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052513"/>
            <a:ext cx="8208963" cy="564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755650" y="260350"/>
            <a:ext cx="8229600" cy="11398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es-ES" sz="28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RIPOLL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P820015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854075"/>
            <a:ext cx="8350250" cy="588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539750" y="188913"/>
            <a:ext cx="8229600" cy="11398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es-ES" sz="28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RIBES DE FRESSER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684213" y="115888"/>
            <a:ext cx="8229600" cy="11398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es-ES" sz="28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QUERALBS </a:t>
            </a:r>
          </a:p>
        </p:txBody>
      </p:sp>
      <p:pic>
        <p:nvPicPr>
          <p:cNvPr id="29699" name="Picture 4" descr="P520029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728663"/>
            <a:ext cx="7991475" cy="599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P820005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620713"/>
            <a:ext cx="8132762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468313" y="0"/>
            <a:ext cx="8229600" cy="11398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es-ES" sz="28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NURIA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611188" y="115888"/>
            <a:ext cx="8229600" cy="11398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es-ES" sz="28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SANTUARI DE MONTGRONY </a:t>
            </a:r>
          </a:p>
        </p:txBody>
      </p:sp>
      <p:pic>
        <p:nvPicPr>
          <p:cNvPr id="31747" name="Picture 4" descr="P520026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898525"/>
            <a:ext cx="8064500" cy="576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P52003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806450"/>
            <a:ext cx="8135938" cy="581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684213" y="115888"/>
            <a:ext cx="8229600" cy="11398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es-ES" sz="28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VENTOLÀ </a:t>
            </a:r>
            <a:endParaRPr lang="es-ES" sz="4400" b="1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+mj-cs"/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PC04007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852488"/>
            <a:ext cx="8424863" cy="586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539750" y="115888"/>
            <a:ext cx="8229600" cy="1268412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es-ES" sz="28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SANTUARI DE LA MARE DE DÉU DE LA SALUT 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3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341438"/>
            <a:ext cx="8229600" cy="525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755650" y="476250"/>
            <a:ext cx="81375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VILADRAU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611188" y="260350"/>
            <a:ext cx="8208962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BANYOLES</a:t>
            </a:r>
          </a:p>
        </p:txBody>
      </p:sp>
      <p:pic>
        <p:nvPicPr>
          <p:cNvPr id="35843" name="1 Imagen" descr="DSC_5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50" y="1052513"/>
            <a:ext cx="8501063" cy="556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468313" y="333375"/>
            <a:ext cx="8497887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PORQUERES</a:t>
            </a:r>
          </a:p>
        </p:txBody>
      </p:sp>
      <p:pic>
        <p:nvPicPr>
          <p:cNvPr id="36867" name="1 Imagen" descr="DSC_55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052513"/>
            <a:ext cx="8532812" cy="566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95288" y="188913"/>
            <a:ext cx="8424862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BESALU</a:t>
            </a:r>
          </a:p>
        </p:txBody>
      </p:sp>
      <p:pic>
        <p:nvPicPr>
          <p:cNvPr id="37891" name="4 Imagen" descr="DSC_32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052513"/>
            <a:ext cx="8456612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082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925" y="1196975"/>
            <a:ext cx="8585200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468313" y="260350"/>
            <a:ext cx="84963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CASTELLFULLIT DE LA ROCA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086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052513"/>
            <a:ext cx="8455025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539750" y="188913"/>
            <a:ext cx="8424863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SANTA PAU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5" descr="P91100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728663"/>
            <a:ext cx="7921625" cy="594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684213" y="115888"/>
            <a:ext cx="8229600" cy="11398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es-ES" sz="28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OIX 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79388" y="188913"/>
            <a:ext cx="8713787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OLOT</a:t>
            </a:r>
          </a:p>
        </p:txBody>
      </p:sp>
      <p:pic>
        <p:nvPicPr>
          <p:cNvPr id="39939" name="3 Imagen" descr="DSC_1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981075"/>
            <a:ext cx="8639175" cy="573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P91700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692150"/>
            <a:ext cx="8064500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755650" y="0"/>
            <a:ext cx="8229600" cy="1008063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es-ES" sz="28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LA FAGEDA D’EN JORDÀ 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611188" y="260350"/>
            <a:ext cx="8229600" cy="703263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es-ES" sz="28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HOSTALETS D’EN BAS </a:t>
            </a:r>
          </a:p>
        </p:txBody>
      </p:sp>
      <p:pic>
        <p:nvPicPr>
          <p:cNvPr id="41987" name="4 Imagen" descr="DSC_0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052513"/>
            <a:ext cx="8604250" cy="565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95288" y="260350"/>
            <a:ext cx="8496300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EL PONT DE SADERNES</a:t>
            </a:r>
          </a:p>
        </p:txBody>
      </p:sp>
      <p:pic>
        <p:nvPicPr>
          <p:cNvPr id="43011" name="2 Imagen" descr="DSC_016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268413"/>
            <a:ext cx="8569325" cy="543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95288" y="260350"/>
            <a:ext cx="8424862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SANT ANIOL D’AGUJA</a:t>
            </a:r>
          </a:p>
        </p:txBody>
      </p:sp>
      <p:pic>
        <p:nvPicPr>
          <p:cNvPr id="44035" name="2 Imagen" descr="DSC_01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125538"/>
            <a:ext cx="8455025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95288" y="188913"/>
            <a:ext cx="8497887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SANT PAU DE SEGURIES</a:t>
            </a:r>
          </a:p>
        </p:txBody>
      </p:sp>
      <p:pic>
        <p:nvPicPr>
          <p:cNvPr id="45059" name="1 Imagen" descr="Img_646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125538"/>
            <a:ext cx="8482012" cy="554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23850" y="115888"/>
            <a:ext cx="85693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CAMPRODON</a:t>
            </a:r>
          </a:p>
        </p:txBody>
      </p:sp>
      <p:pic>
        <p:nvPicPr>
          <p:cNvPr id="46083" name="1 Imagen" descr="Img_41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908050"/>
            <a:ext cx="8569325" cy="584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68313" y="188913"/>
            <a:ext cx="8229600" cy="11398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es-ES" sz="28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BEGET </a:t>
            </a:r>
          </a:p>
        </p:txBody>
      </p:sp>
      <p:pic>
        <p:nvPicPr>
          <p:cNvPr id="47107" name="4 Imagen" descr="DSC_00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125538"/>
            <a:ext cx="8477250" cy="554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23850" y="188913"/>
            <a:ext cx="8569325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MOLLO</a:t>
            </a:r>
          </a:p>
        </p:txBody>
      </p:sp>
      <p:pic>
        <p:nvPicPr>
          <p:cNvPr id="48131" name="1 Imagen" descr="Img_514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028700"/>
            <a:ext cx="8496300" cy="564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95288" y="188913"/>
            <a:ext cx="8424862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LLANAS</a:t>
            </a:r>
          </a:p>
        </p:txBody>
      </p:sp>
      <p:pic>
        <p:nvPicPr>
          <p:cNvPr id="49155" name="1 Imagen" descr="Img_33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125538"/>
            <a:ext cx="8455025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468313" y="260350"/>
            <a:ext cx="8351837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VILALLONGA DE TER</a:t>
            </a:r>
          </a:p>
        </p:txBody>
      </p:sp>
      <p:pic>
        <p:nvPicPr>
          <p:cNvPr id="50179" name="3 Imagen" descr="DSC_029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125538"/>
            <a:ext cx="8589962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468313" y="188913"/>
            <a:ext cx="8280400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SETCASES</a:t>
            </a:r>
          </a:p>
        </p:txBody>
      </p:sp>
      <p:pic>
        <p:nvPicPr>
          <p:cNvPr id="51203" name="4 Imagen" descr="Img_138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50" y="1196975"/>
            <a:ext cx="8488363" cy="554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5 Imagen" descr="ISC_02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341438"/>
            <a:ext cx="6624637" cy="439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0"/>
            <a:ext cx="44577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0" name="9 CuadroTexto"/>
          <p:cNvSpPr txBox="1">
            <a:spLocks noChangeArrowheads="1"/>
          </p:cNvSpPr>
          <p:nvPr/>
        </p:nvSpPr>
        <p:spPr bwMode="auto">
          <a:xfrm>
            <a:off x="179388" y="6021388"/>
            <a:ext cx="856932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i="1" dirty="0">
                <a:solidFill>
                  <a:srgbClr val="FF0000"/>
                </a:solidFill>
                <a:latin typeface="Baskerville Old Face" pitchFamily="18" charset="0"/>
              </a:rPr>
              <a:t>         </a:t>
            </a:r>
            <a:r>
              <a:rPr lang="es-ES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es una </a:t>
            </a:r>
            <a:r>
              <a:rPr lang="es-ES" sz="32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producció</a:t>
            </a:r>
            <a:r>
              <a:rPr lang="es-ES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 de CORDOMI FILMS</a:t>
            </a:r>
          </a:p>
        </p:txBody>
      </p:sp>
      <p:pic>
        <p:nvPicPr>
          <p:cNvPr id="56325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5975" y="0"/>
            <a:ext cx="4518025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5632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276975" y="2867025"/>
            <a:ext cx="4321175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1" name="10 CuadroTexto"/>
          <p:cNvSpPr txBox="1"/>
          <p:nvPr/>
        </p:nvSpPr>
        <p:spPr>
          <a:xfrm>
            <a:off x="2987675" y="4941888"/>
            <a:ext cx="3384550" cy="15684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mperzand" pitchFamily="2" charset="0"/>
                <a:ea typeface="Amperzand" pitchFamily="2" charset="0"/>
              </a:rPr>
              <a:t>FIN</a:t>
            </a:r>
          </a:p>
        </p:txBody>
      </p:sp>
      <p:pic>
        <p:nvPicPr>
          <p:cNvPr id="12" name="11 Imagen" descr="DSC_125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10635">
            <a:off x="5799138" y="4214813"/>
            <a:ext cx="3071812" cy="205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14 Imagen" descr="DSC_122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390373">
            <a:off x="280988" y="4271963"/>
            <a:ext cx="3082925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15 CuadroTexto"/>
          <p:cNvSpPr txBox="1"/>
          <p:nvPr/>
        </p:nvSpPr>
        <p:spPr>
          <a:xfrm>
            <a:off x="0" y="2205038"/>
            <a:ext cx="6553200" cy="16303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SARDANAS  : </a:t>
            </a:r>
          </a:p>
          <a:p>
            <a:pPr algn="ctr">
              <a:defRPr/>
            </a:pP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  <a:p>
            <a:pPr algn="ctr">
              <a:defRPr/>
            </a:pPr>
            <a:r>
              <a:rPr lang="es-E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GIRONA M’ENAMORA - RICARD VILADESAU</a:t>
            </a:r>
          </a:p>
          <a:p>
            <a:pPr algn="ctr">
              <a:defRPr/>
            </a:pP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  <a:p>
            <a:pPr algn="ctr">
              <a:defRPr/>
            </a:pPr>
            <a:r>
              <a:rPr lang="es-E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CANT A LA VIDA - JOSEP COLL-LAYER</a:t>
            </a:r>
          </a:p>
        </p:txBody>
      </p:sp>
      <p:sp>
        <p:nvSpPr>
          <p:cNvPr id="17" name="16 CuadroTexto"/>
          <p:cNvSpPr txBox="1"/>
          <p:nvPr/>
        </p:nvSpPr>
        <p:spPr>
          <a:xfrm>
            <a:off x="0" y="260350"/>
            <a:ext cx="65532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FOTOS:  ESTEBAN  CORDOMI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3001"/>
                            </p:stCondLst>
                            <p:childTnLst>
                              <p:par>
                                <p:cTn id="8" presetID="41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2000" tmFilter="0,0; .5, 0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6201"/>
                            </p:stCondLst>
                            <p:childTnLst>
                              <p:par>
                                <p:cTn id="16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9201"/>
                            </p:stCondLst>
                            <p:childTnLst>
                              <p:par>
                                <p:cTn id="23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5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50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50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4201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26201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  <p:bldP spid="16" grpId="0" build="allAtOnce"/>
      <p:bldP spid="17" grpId="0" build="allAtOnce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IRONA">
  <a:themeElements>
    <a:clrScheme name="Tema de Office 1">
      <a:dk1>
        <a:srgbClr val="000000"/>
      </a:dk1>
      <a:lt1>
        <a:srgbClr val="FFFFFF"/>
      </a:lt1>
      <a:dk2>
        <a:srgbClr val="3333FF"/>
      </a:dk2>
      <a:lt2>
        <a:srgbClr val="00FFFF"/>
      </a:lt2>
      <a:accent1>
        <a:srgbClr val="00CCCC"/>
      </a:accent1>
      <a:accent2>
        <a:srgbClr val="CC99FF"/>
      </a:accent2>
      <a:accent3>
        <a:srgbClr val="ADADFF"/>
      </a:accent3>
      <a:accent4>
        <a:srgbClr val="DADADA"/>
      </a:accent4>
      <a:accent5>
        <a:srgbClr val="AAE2E2"/>
      </a:accent5>
      <a:accent6>
        <a:srgbClr val="B98AE7"/>
      </a:accent6>
      <a:hlink>
        <a:srgbClr val="6600CC"/>
      </a:hlink>
      <a:folHlink>
        <a:srgbClr val="6699FF"/>
      </a:folHlink>
    </a:clrScheme>
    <a:fontScheme name="Tema de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3333FF"/>
        </a:dk2>
        <a:lt2>
          <a:srgbClr val="00FFFF"/>
        </a:lt2>
        <a:accent1>
          <a:srgbClr val="00CCCC"/>
        </a:accent1>
        <a:accent2>
          <a:srgbClr val="CC99FF"/>
        </a:accent2>
        <a:accent3>
          <a:srgbClr val="ADADFF"/>
        </a:accent3>
        <a:accent4>
          <a:srgbClr val="DADADA"/>
        </a:accent4>
        <a:accent5>
          <a:srgbClr val="AAE2E2"/>
        </a:accent5>
        <a:accent6>
          <a:srgbClr val="B98AE7"/>
        </a:accent6>
        <a:hlink>
          <a:srgbClr val="6600CC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CCECFF"/>
        </a:lt1>
        <a:dk2>
          <a:srgbClr val="330099"/>
        </a:dk2>
        <a:lt2>
          <a:srgbClr val="0099CC"/>
        </a:lt2>
        <a:accent1>
          <a:srgbClr val="009999"/>
        </a:accent1>
        <a:accent2>
          <a:srgbClr val="FF99CC"/>
        </a:accent2>
        <a:accent3>
          <a:srgbClr val="E2F4FF"/>
        </a:accent3>
        <a:accent4>
          <a:srgbClr val="000000"/>
        </a:accent4>
        <a:accent5>
          <a:srgbClr val="AACACA"/>
        </a:accent5>
        <a:accent6>
          <a:srgbClr val="E78AB9"/>
        </a:accent6>
        <a:hlink>
          <a:srgbClr val="6600CC"/>
        </a:hlink>
        <a:folHlink>
          <a:srgbClr val="3366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FF"/>
        </a:lt1>
        <a:dk2>
          <a:srgbClr val="000000"/>
        </a:dk2>
        <a:lt2>
          <a:srgbClr val="CBCBCB"/>
        </a:lt2>
        <a:accent1>
          <a:srgbClr val="B2B2B2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97979"/>
        </a:accent6>
        <a:hlink>
          <a:srgbClr val="5F5F5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GIRONA</Template>
  <TotalTime>5</TotalTime>
  <Words>159</Words>
  <Application>Microsoft Office PowerPoint</Application>
  <PresentationFormat>Presentación en pantalla (4:3)</PresentationFormat>
  <Paragraphs>74</Paragraphs>
  <Slides>54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54</vt:i4>
      </vt:variant>
    </vt:vector>
  </HeadingPairs>
  <TitlesOfParts>
    <vt:vector size="56" baseType="lpstr">
      <vt:lpstr>GIRONA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2019-07-08T07:32:57Z</dcterms:created>
  <dcterms:modified xsi:type="dcterms:W3CDTF">2019-07-08T07:38:45Z</dcterms:modified>
</cp:coreProperties>
</file>