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316" r:id="rId38"/>
    <p:sldId id="317" r:id="rId39"/>
    <p:sldId id="318" r:id="rId40"/>
    <p:sldId id="321" r:id="rId41"/>
    <p:sldId id="323" r:id="rId42"/>
    <p:sldId id="324" r:id="rId43"/>
    <p:sldId id="325" r:id="rId44"/>
    <p:sldId id="326" r:id="rId45"/>
    <p:sldId id="322" r:id="rId46"/>
    <p:sldId id="327" r:id="rId47"/>
    <p:sldId id="328" r:id="rId48"/>
    <p:sldId id="329" r:id="rId49"/>
    <p:sldId id="294" r:id="rId50"/>
    <p:sldId id="295" r:id="rId51"/>
    <p:sldId id="296" r:id="rId52"/>
    <p:sldId id="298" r:id="rId53"/>
    <p:sldId id="299" r:id="rId54"/>
    <p:sldId id="300" r:id="rId55"/>
    <p:sldId id="301" r:id="rId56"/>
    <p:sldId id="302" r:id="rId57"/>
    <p:sldId id="303" r:id="rId58"/>
    <p:sldId id="304" r:id="rId59"/>
    <p:sldId id="305" r:id="rId60"/>
    <p:sldId id="306" r:id="rId61"/>
    <p:sldId id="308" r:id="rId62"/>
    <p:sldId id="310" r:id="rId63"/>
    <p:sldId id="311" r:id="rId64"/>
    <p:sldId id="312" r:id="rId65"/>
    <p:sldId id="320" r:id="rId66"/>
    <p:sldId id="330" r:id="rId67"/>
  </p:sldIdLst>
  <p:sldSz cx="9144000" cy="6858000" type="screen4x3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AatYZTk/obT8cXftC7+nDQ==" hashData="6M0up/MMLj0VUJbZxkz8Zq8ym6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2" d="100"/>
        <a:sy n="32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83D1AF-74CE-4DE8-B6EA-C9FC588623A1}" type="datetimeFigureOut">
              <a:rPr lang="en-AU"/>
              <a:pPr>
                <a:defRPr/>
              </a:pPr>
              <a:t>26/07/2019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3C469-B7E8-4D1B-A4B4-61C510ABE6C4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61591098"/>
      </p:ext>
    </p:extLst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0E427-8708-4380-937D-E57FDB15E67A}" type="datetimeFigureOut">
              <a:rPr lang="en-AU"/>
              <a:pPr>
                <a:defRPr/>
              </a:pPr>
              <a:t>26/07/2019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7138FB-854B-429E-B51E-B6C9B295004B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94959327"/>
      </p:ext>
    </p:extLst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A6FC3-A8C5-4C39-BABA-46E1F91DF95E}" type="datetimeFigureOut">
              <a:rPr lang="en-AU"/>
              <a:pPr>
                <a:defRPr/>
              </a:pPr>
              <a:t>26/07/2019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A78099-34AF-4730-B3BE-34C90A31D739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56825083"/>
      </p:ext>
    </p:extLst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3471EE-07D6-47FF-89D1-71F086FE00E7}" type="datetimeFigureOut">
              <a:rPr lang="en-AU"/>
              <a:pPr>
                <a:defRPr/>
              </a:pPr>
              <a:t>26/07/2019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909CF9-41F2-4A0B-B4C5-A473FD4B7D84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50706438"/>
      </p:ext>
    </p:extLst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14CFE-DF33-40F5-8956-312CF6042054}" type="datetimeFigureOut">
              <a:rPr lang="en-AU"/>
              <a:pPr>
                <a:defRPr/>
              </a:pPr>
              <a:t>26/07/2019</a:t>
            </a:fld>
            <a:endParaRPr lang="en-A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A5C1CE-78EA-44C8-8E2D-734BD31341C6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23452494"/>
      </p:ext>
    </p:extLst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E36EF-1ADC-4E85-927A-4AC789062349}" type="datetimeFigureOut">
              <a:rPr lang="en-AU"/>
              <a:pPr>
                <a:defRPr/>
              </a:pPr>
              <a:t>26/07/2019</a:t>
            </a:fld>
            <a:endParaRPr lang="en-A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2DD7FC-344E-4079-8854-C338D51CF376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10261466"/>
      </p:ext>
    </p:extLst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3CAD4-989A-4E69-8147-0C6F0A2AB13E}" type="datetimeFigureOut">
              <a:rPr lang="en-AU"/>
              <a:pPr>
                <a:defRPr/>
              </a:pPr>
              <a:t>26/07/2019</a:t>
            </a:fld>
            <a:endParaRPr lang="en-A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EAB477-1D8D-48DD-ABDA-837B806C46EB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32812470"/>
      </p:ext>
    </p:extLst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40716C-A665-4DE1-976D-7E62773A8FC4}" type="datetimeFigureOut">
              <a:rPr lang="en-AU"/>
              <a:pPr>
                <a:defRPr/>
              </a:pPr>
              <a:t>26/07/2019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F9D75-60D0-4522-BE68-59B2A6AF717E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6750158"/>
      </p:ext>
    </p:extLst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A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A2BB02-8ED1-4653-9B17-22A2B2E9B360}" type="datetimeFigureOut">
              <a:rPr lang="en-AU"/>
              <a:pPr>
                <a:defRPr/>
              </a:pPr>
              <a:t>26/07/2019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886D43-AE10-495F-9F5B-45D3CEE6E29C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14307116"/>
      </p:ext>
    </p:extLst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50D109-810F-407F-BDC1-077459D3E0A8}" type="datetimeFigureOut">
              <a:rPr lang="en-AU"/>
              <a:pPr>
                <a:defRPr/>
              </a:pPr>
              <a:t>26/07/2019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12FFA-367E-4229-B862-DCAEC8BC0E92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62976499"/>
      </p:ext>
    </p:extLst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961CFF-05EC-4430-B544-D30E1D8AA7E1}" type="datetimeFigureOut">
              <a:rPr lang="en-AU"/>
              <a:pPr>
                <a:defRPr/>
              </a:pPr>
              <a:t>26/07/2019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DF53A9-5326-4124-9932-7EC3DE62C4CD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82506898"/>
      </p:ext>
    </p:extLst>
  </p:cSld>
  <p:clrMapOvr>
    <a:masterClrMapping/>
  </p:clrMapOvr>
  <p:transition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4682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A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7326936-DF2F-47F2-A4E4-7D2D22E51D23}" type="datetimeFigureOut">
              <a:rPr lang="en-AU"/>
              <a:pPr>
                <a:defRPr/>
              </a:pPr>
              <a:t>26/07/2019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4184B7F-D034-49A0-91D6-438CB2B4CCFB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6.png"/><Relationship Id="rId10" Type="http://schemas.openxmlformats.org/officeDocument/2006/relationships/image" Target="../media/image6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669131" y="241683"/>
            <a:ext cx="7772400" cy="1412875"/>
          </a:xfrm>
        </p:spPr>
        <p:txBody>
          <a:bodyPr/>
          <a:lstStyle/>
          <a:p>
            <a:r>
              <a:rPr lang="en-AU" sz="5400" dirty="0" smtClean="0">
                <a:solidFill>
                  <a:srgbClr val="002060"/>
                </a:solidFill>
                <a:latin typeface="Baskerville Old Face" pitchFamily="18" charset="0"/>
              </a:rPr>
              <a:t>GHANA</a:t>
            </a:r>
            <a:br>
              <a:rPr lang="en-AU" sz="5400" dirty="0" smtClean="0">
                <a:solidFill>
                  <a:srgbClr val="002060"/>
                </a:solidFill>
                <a:latin typeface="Baskerville Old Face" pitchFamily="18" charset="0"/>
              </a:rPr>
            </a:br>
            <a:r>
              <a:rPr lang="en-AU" sz="5400" dirty="0" smtClean="0">
                <a:solidFill>
                  <a:srgbClr val="002060"/>
                </a:solidFill>
                <a:latin typeface="Baskerville Old Face" pitchFamily="18" charset="0"/>
              </a:rPr>
              <a:t> Hermosas Playas</a:t>
            </a:r>
            <a:endParaRPr lang="en-AU" sz="5400" dirty="0" smtClean="0">
              <a:solidFill>
                <a:srgbClr val="002060"/>
              </a:solidFill>
              <a:latin typeface="Baskerville Old Face" pitchFamily="18" charset="0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001" y="1865312"/>
            <a:ext cx="6662737" cy="49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6000">
    <p:sndAc>
      <p:stSnd>
        <p:snd r:embed="rId2" name="AFRICAN MUSIC - VEE MAMPEEZY BAB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6459060751_68b043ab81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6459060293_0ce47cd810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6459058373_e07170d284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6459057715_d81e222a41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6459057235_e3a62e714b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6459056085_4d817957c7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5752211047_f24a58b21b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5603669466_a17da46425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5603668152_eb651fc9b2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5329594734_fb1253c304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5328983195_0d4b2d6df5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5218878758_5e1fe56380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5218294209_a26c55b9a4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5218285365_20aecf4dc0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5214356475_42e7484390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4161786346_24b73536f7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4161030225_a249367a84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3706332157_cffbe055b5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2651051743_bcf66512c2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2467644171_0ef01876cf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2467643635_5089b1118d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2374494722_3b34c7913a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2343140809_1fd64c8981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2093623497_a8f5305f28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1580566164_755994ea46_z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524928088_1609c74e96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299343522_af3802044b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164328361_2620cc32b2_z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164326133_d4272e6537_z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164325996_39f6d4f7bd_z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14925963_eaf2eae5b0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theplace2049_1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sndAc>
      <p:stSnd>
        <p:snd r:embed="rId2" name="AFRICAN MUSIC - VEE MAMPEEZY BABA.wav"/>
      </p:stSnd>
    </p:sndAc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theplace2085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5161221431_0b5fb25abe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0363"/>
            <a:ext cx="9144000" cy="613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700"/>
            <a:ext cx="9144000" cy="607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 descr="4826050025_81c898a8aa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 descr="5718982448_bda115226e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 descr="5217681212_1a17da9802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" descr="2598683578_79ca17003c_z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" descr="5208626214_42638651cd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 descr="5153619483_73e2668f1a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1" descr="3707125566_503a7626fd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" descr="DSC_5647 Ghana Busua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1" descr="5603085269_d63e78b4be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700"/>
            <a:ext cx="9144000" cy="606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1" descr="4705425244_8de0d7e135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700"/>
            <a:ext cx="9144000" cy="606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1" descr="4704977304_c389506ce8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700"/>
            <a:ext cx="9144000" cy="606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1" descr="theplace2069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1" descr="5153615065_487af04847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8650"/>
            <a:ext cx="9144000" cy="560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1" descr="5220949652_d19e4bfdaf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3263"/>
            <a:ext cx="9144000" cy="545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1" descr="5603082579_5dc8ede313_b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8363"/>
            <a:ext cx="9144000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1" descr="theplace2053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90588"/>
            <a:ext cx="9144000" cy="507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200025"/>
            <a:ext cx="7527925" cy="553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3" name="Rectangle 2"/>
          <p:cNvSpPr>
            <a:spLocks noChangeArrowheads="1"/>
          </p:cNvSpPr>
          <p:nvPr/>
        </p:nvSpPr>
        <p:spPr bwMode="auto">
          <a:xfrm>
            <a:off x="0" y="5743575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AU" sz="2400">
                <a:solidFill>
                  <a:srgbClr val="002060"/>
                </a:solidFill>
                <a:latin typeface="Aparajita" pitchFamily="34" charset="0"/>
                <a:cs typeface="Aparajita" pitchFamily="34" charset="0"/>
              </a:rPr>
              <a:t>Author : kangur06</a:t>
            </a:r>
          </a:p>
          <a:p>
            <a:pPr algn="ctr"/>
            <a:r>
              <a:rPr lang="en-AU" sz="2400">
                <a:solidFill>
                  <a:srgbClr val="002060"/>
                </a:solidFill>
                <a:latin typeface="Aparajita" pitchFamily="34" charset="0"/>
                <a:cs typeface="Aparajita" pitchFamily="34" charset="0"/>
              </a:rPr>
              <a:t>Images from the Internet </a:t>
            </a:r>
          </a:p>
          <a:p>
            <a:pPr algn="ctr"/>
            <a:r>
              <a:rPr lang="en-AU" sz="2400">
                <a:solidFill>
                  <a:srgbClr val="002060"/>
                </a:solidFill>
                <a:latin typeface="Aparajita" pitchFamily="34" charset="0"/>
                <a:cs typeface="Aparajita" pitchFamily="34" charset="0"/>
              </a:rPr>
              <a:t>Music: African Music - Vee Mampeezy Baba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frique - Ghana - Plages .. 21 12 20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Afrique - Ghana - Plages .. 21 12 2015</Template>
  <TotalTime>4</TotalTime>
  <Words>32</Words>
  <Application>Microsoft Office PowerPoint</Application>
  <PresentationFormat>Presentación en pantalla (4:3)</PresentationFormat>
  <Paragraphs>6</Paragraphs>
  <Slides>65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65</vt:i4>
      </vt:variant>
    </vt:vector>
  </HeadingPairs>
  <TitlesOfParts>
    <vt:vector size="71" baseType="lpstr">
      <vt:lpstr>Calibri</vt:lpstr>
      <vt:lpstr>Arial</vt:lpstr>
      <vt:lpstr>Baskerville Old Face</vt:lpstr>
      <vt:lpstr>Aparajita</vt:lpstr>
      <vt:lpstr>Afrique - Ghana - Plages .. 21 12 2015</vt:lpstr>
      <vt:lpstr>Diseño predeterminado</vt:lpstr>
      <vt:lpstr>GHANA  Hermosas Playas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GHANA  Hermosas Playas</dc:title>
  <dc:creator>Jose Luis</dc:creator>
  <cp:lastModifiedBy>Jose Luis</cp:lastModifiedBy>
  <cp:revision>1</cp:revision>
  <dcterms:created xsi:type="dcterms:W3CDTF">2019-07-26T09:10:10Z</dcterms:created>
  <dcterms:modified xsi:type="dcterms:W3CDTF">2019-07-26T09:14:41Z</dcterms:modified>
</cp:coreProperties>
</file>