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sldIdLst>
    <p:sldId id="336" r:id="rId3"/>
    <p:sldId id="257" r:id="rId4"/>
    <p:sldId id="258" r:id="rId5"/>
    <p:sldId id="337" r:id="rId6"/>
    <p:sldId id="324" r:id="rId7"/>
    <p:sldId id="260" r:id="rId8"/>
    <p:sldId id="338" r:id="rId9"/>
    <p:sldId id="333" r:id="rId10"/>
    <p:sldId id="325" r:id="rId11"/>
    <p:sldId id="326" r:id="rId12"/>
    <p:sldId id="341" r:id="rId13"/>
    <p:sldId id="266" r:id="rId14"/>
    <p:sldId id="335" r:id="rId15"/>
    <p:sldId id="265" r:id="rId16"/>
    <p:sldId id="269" r:id="rId17"/>
    <p:sldId id="267" r:id="rId18"/>
    <p:sldId id="272" r:id="rId19"/>
    <p:sldId id="343" r:id="rId20"/>
    <p:sldId id="342" r:id="rId21"/>
    <p:sldId id="273" r:id="rId22"/>
    <p:sldId id="275" r:id="rId23"/>
    <p:sldId id="361" r:id="rId24"/>
    <p:sldId id="363" r:id="rId25"/>
    <p:sldId id="362" r:id="rId26"/>
    <p:sldId id="364" r:id="rId27"/>
    <p:sldId id="365" r:id="rId28"/>
    <p:sldId id="344" r:id="rId29"/>
    <p:sldId id="282" r:id="rId30"/>
    <p:sldId id="345" r:id="rId31"/>
    <p:sldId id="346" r:id="rId32"/>
    <p:sldId id="357" r:id="rId33"/>
    <p:sldId id="358" r:id="rId34"/>
    <p:sldId id="348" r:id="rId35"/>
    <p:sldId id="356" r:id="rId36"/>
    <p:sldId id="349" r:id="rId37"/>
    <p:sldId id="359" r:id="rId38"/>
    <p:sldId id="355" r:id="rId39"/>
    <p:sldId id="371" r:id="rId40"/>
    <p:sldId id="375" r:id="rId41"/>
    <p:sldId id="298" r:id="rId42"/>
    <p:sldId id="372" r:id="rId43"/>
    <p:sldId id="373" r:id="rId44"/>
    <p:sldId id="304" r:id="rId45"/>
    <p:sldId id="305" r:id="rId46"/>
    <p:sldId id="303" r:id="rId47"/>
    <p:sldId id="354" r:id="rId48"/>
    <p:sldId id="366" r:id="rId49"/>
    <p:sldId id="374" r:id="rId50"/>
    <p:sldId id="309" r:id="rId51"/>
    <p:sldId id="308" r:id="rId52"/>
    <p:sldId id="329" r:id="rId53"/>
    <p:sldId id="367" r:id="rId54"/>
    <p:sldId id="330" r:id="rId55"/>
    <p:sldId id="311" r:id="rId56"/>
    <p:sldId id="312" r:id="rId57"/>
    <p:sldId id="351" r:id="rId58"/>
    <p:sldId id="368" r:id="rId59"/>
    <p:sldId id="316" r:id="rId60"/>
    <p:sldId id="353" r:id="rId61"/>
    <p:sldId id="317" r:id="rId62"/>
    <p:sldId id="369" r:id="rId63"/>
    <p:sldId id="370" r:id="rId64"/>
    <p:sldId id="320" r:id="rId65"/>
    <p:sldId id="321" r:id="rId66"/>
    <p:sldId id="340" r:id="rId67"/>
    <p:sldId id="322" r:id="rId68"/>
    <p:sldId id="376" r:id="rId69"/>
    <p:sldId id="350" r:id="rId70"/>
    <p:sldId id="377" r:id="rId71"/>
  </p:sldIdLst>
  <p:sldSz cx="9144000" cy="6858000" type="screen4x3"/>
  <p:notesSz cx="6858000" cy="9144000"/>
  <p:defaultTextStyle>
    <a:defPPr>
      <a:defRPr lang="es-ES_tradnl"/>
    </a:defPPr>
    <a:lvl1pPr algn="l" rtl="0" eaLnBrk="0" fontAlgn="base" hangingPunct="0">
      <a:spcBef>
        <a:spcPct val="0"/>
      </a:spcBef>
      <a:spcAft>
        <a:spcPct val="0"/>
      </a:spcAft>
      <a:defRPr sz="2000" b="1" kern="1200">
        <a:solidFill>
          <a:srgbClr val="00FF00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000" b="1" kern="1200">
        <a:solidFill>
          <a:srgbClr val="00FF00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000" b="1" kern="1200">
        <a:solidFill>
          <a:srgbClr val="00FF00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000" b="1" kern="1200">
        <a:solidFill>
          <a:srgbClr val="00FF00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000" b="1" kern="1200">
        <a:solidFill>
          <a:srgbClr val="00FF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b="1" kern="1200">
        <a:solidFill>
          <a:srgbClr val="00FF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b="1" kern="1200">
        <a:solidFill>
          <a:srgbClr val="00FF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b="1" kern="1200">
        <a:solidFill>
          <a:srgbClr val="00FF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b="1" kern="1200">
        <a:solidFill>
          <a:srgbClr val="00FF00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Rptq5TD4Dgf0H0fPftqFw==" hashData="tYA7CiFcE4k2fBPzdCRTsJxCBU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0099"/>
    <a:srgbClr val="006600"/>
    <a:srgbClr val="CC3300"/>
    <a:srgbClr val="FFFFFF"/>
    <a:srgbClr val="660066"/>
    <a:srgbClr val="FFFF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9335" autoAdjust="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71" Type="http://schemas.openxmlformats.org/officeDocument/2006/relationships/slide" Target="slides/slide6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73A7D9-24BD-4826-8BEC-49BAB6122589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69322420"/>
      </p:ext>
    </p:extLst>
  </p:cSld>
  <p:clrMapOvr>
    <a:masterClrMapping/>
  </p:clrMapOvr>
  <p:transition spd="slow" advTm="4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DA325D-8815-42DE-94DD-4D62034284A5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52184044"/>
      </p:ext>
    </p:extLst>
  </p:cSld>
  <p:clrMapOvr>
    <a:masterClrMapping/>
  </p:clrMapOvr>
  <p:transition spd="slow" advTm="4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14324F-E3EB-4B9F-84B9-AEE8E69011F4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54971842"/>
      </p:ext>
    </p:extLst>
  </p:cSld>
  <p:clrMapOvr>
    <a:masterClrMapping/>
  </p:clrMapOvr>
  <p:transition spd="slow" advTm="4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36C9FB-B2B3-4495-A3BF-CC3058089E8B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25982435"/>
      </p:ext>
    </p:extLst>
  </p:cSld>
  <p:clrMapOvr>
    <a:masterClrMapping/>
  </p:clrMapOvr>
  <p:transition spd="slow" advTm="4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07C3D7-91D8-4AEB-A74F-CE956DBED77D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35220682"/>
      </p:ext>
    </p:extLst>
  </p:cSld>
  <p:clrMapOvr>
    <a:masterClrMapping/>
  </p:clrMapOvr>
  <p:transition spd="slow" advTm="4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AC591E-2B80-423C-8985-2A694DFB7CB2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82356677"/>
      </p:ext>
    </p:extLst>
  </p:cSld>
  <p:clrMapOvr>
    <a:masterClrMapping/>
  </p:clrMapOvr>
  <p:transition spd="slow" advTm="4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F8B215-4AC2-43A2-BEC8-81C78112C0F8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01375528"/>
      </p:ext>
    </p:extLst>
  </p:cSld>
  <p:clrMapOvr>
    <a:masterClrMapping/>
  </p:clrMapOvr>
  <p:transition spd="slow" advTm="4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8E07FE-29CA-4EB2-BF28-3B6F213A4048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33610871"/>
      </p:ext>
    </p:extLst>
  </p:cSld>
  <p:clrMapOvr>
    <a:masterClrMapping/>
  </p:clrMapOvr>
  <p:transition spd="slow" advTm="4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9D62B2-7F1E-42DB-BAD6-933263C2FDA7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96995583"/>
      </p:ext>
    </p:extLst>
  </p:cSld>
  <p:clrMapOvr>
    <a:masterClrMapping/>
  </p:clrMapOvr>
  <p:transition spd="slow" advTm="4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F7C30C-65A8-4B26-83CE-F5E8E57AE9B3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83608841"/>
      </p:ext>
    </p:extLst>
  </p:cSld>
  <p:clrMapOvr>
    <a:masterClrMapping/>
  </p:clrMapOvr>
  <p:transition spd="slow" advTm="4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7D52A0-741C-4E91-8F62-E6A11251C22F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37172487"/>
      </p:ext>
    </p:extLst>
  </p:cSld>
  <p:clrMapOvr>
    <a:masterClrMapping/>
  </p:clrMapOvr>
  <p:transition spd="slow" advTm="4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722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fld id="{BC4627C6-F1D8-4DB9-9205-11911BB3772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 b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10" Type="http://schemas.openxmlformats.org/officeDocument/2006/relationships/image" Target="../media/image55.jpeg"/><Relationship Id="rId4" Type="http://schemas.openxmlformats.org/officeDocument/2006/relationships/image" Target="../media/image49.jpeg"/><Relationship Id="rId9" Type="http://schemas.openxmlformats.org/officeDocument/2006/relationships/image" Target="../media/image54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8.jpeg"/><Relationship Id="rId4" Type="http://schemas.openxmlformats.org/officeDocument/2006/relationships/image" Target="../media/image87.jpeg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9.jpeg"/><Relationship Id="rId5" Type="http://schemas.openxmlformats.org/officeDocument/2006/relationships/image" Target="../media/image98.jpeg"/><Relationship Id="rId4" Type="http://schemas.openxmlformats.org/officeDocument/2006/relationships/image" Target="../media/image97.gif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1.png"/><Relationship Id="rId10" Type="http://schemas.openxmlformats.org/officeDocument/2006/relationships/image" Target="../media/image10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2" name="WordArt 4"/>
          <p:cNvSpPr>
            <a:spLocks noChangeArrowheads="1" noChangeShapeType="1" noTextEdit="1"/>
          </p:cNvSpPr>
          <p:nvPr/>
        </p:nvSpPr>
        <p:spPr bwMode="auto">
          <a:xfrm rot="20880000">
            <a:off x="2411413" y="908050"/>
            <a:ext cx="4675187" cy="9461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9" lon="19439998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s-ES" sz="9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3420000" scaled="1"/>
                </a:gradFill>
                <a:latin typeface="Impact"/>
              </a:rPr>
              <a:t>GALICIA</a:t>
            </a:r>
          </a:p>
        </p:txBody>
      </p:sp>
      <p:sp>
        <p:nvSpPr>
          <p:cNvPr id="124933" name="WordArt 5"/>
          <p:cNvSpPr>
            <a:spLocks noChangeAspect="1" noChangeArrowheads="1" noChangeShapeType="1" noTextEdit="1"/>
          </p:cNvSpPr>
          <p:nvPr/>
        </p:nvSpPr>
        <p:spPr bwMode="auto">
          <a:xfrm>
            <a:off x="2411413" y="2205038"/>
            <a:ext cx="3951287" cy="4683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3600" i="1" kern="10">
                <a:ln w="9525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La Tierra de mi padre</a:t>
            </a:r>
          </a:p>
        </p:txBody>
      </p:sp>
      <p:sp>
        <p:nvSpPr>
          <p:cNvPr id="124934" name="Text Box 6"/>
          <p:cNvSpPr txBox="1">
            <a:spLocks noChangeArrowheads="1"/>
          </p:cNvSpPr>
          <p:nvPr/>
        </p:nvSpPr>
        <p:spPr bwMode="auto">
          <a:xfrm>
            <a:off x="2987675" y="5229225"/>
            <a:ext cx="31448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s-ES" sz="2400">
                <a:solidFill>
                  <a:srgbClr val="3399FF"/>
                </a:solidFill>
              </a:rPr>
              <a:t>Edición: Luis Castro</a:t>
            </a:r>
          </a:p>
        </p:txBody>
      </p:sp>
      <p:pic>
        <p:nvPicPr>
          <p:cNvPr id="124936" name="Picture 8" descr="escquina dor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88913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4937" name="Picture 9" descr="escquina dor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157788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4938" name="Picture 10" descr="escquina dorad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260350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4939" name="Picture 11" descr="escquina dorad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157788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4940" name="Rectangle 12"/>
          <p:cNvSpPr>
            <a:spLocks noChangeAspect="1" noChangeArrowheads="1"/>
          </p:cNvSpPr>
          <p:nvPr/>
        </p:nvSpPr>
        <p:spPr bwMode="auto">
          <a:xfrm>
            <a:off x="250825" y="188913"/>
            <a:ext cx="8770938" cy="6523037"/>
          </a:xfrm>
          <a:prstGeom prst="rect">
            <a:avLst/>
          </a:prstGeom>
          <a:noFill/>
          <a:ln w="38100" cmpd="dbl">
            <a:solidFill>
              <a:schemeClr val="bg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A80000"/>
                </a:solidFill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24941" name="Text Box 13"/>
          <p:cNvSpPr txBox="1">
            <a:spLocks noChangeArrowheads="1"/>
          </p:cNvSpPr>
          <p:nvPr/>
        </p:nvSpPr>
        <p:spPr bwMode="auto">
          <a:xfrm>
            <a:off x="3348038" y="5734050"/>
            <a:ext cx="25130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/>
              <a:t>Avance automático</a:t>
            </a:r>
          </a:p>
        </p:txBody>
      </p:sp>
      <p:pic>
        <p:nvPicPr>
          <p:cNvPr id="124942" name="Picture 14" descr="Sgo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2924175"/>
            <a:ext cx="2879725" cy="216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4944" name="Picture 16" descr="Catedral de Santiago - Blasón puerta del Obradoiro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2924175"/>
            <a:ext cx="1727200" cy="2157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4945" name="Picture 17" descr="Catedral de Santiago - Vitral con la imagen del apóstol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2924175"/>
            <a:ext cx="1655762" cy="2162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7000">
    <p:sndAc>
      <p:stSnd loop="1">
        <p:snd r:embed="rId2" name="Julio Iglesias - Un canto a Galicia (en español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24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4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4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24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24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24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49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49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249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249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249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249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49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49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24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49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49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4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2" grpId="0" animBg="1"/>
      <p:bldP spid="124933" grpId="0" animBg="1"/>
      <p:bldP spid="124934" grpId="0"/>
      <p:bldP spid="124940" grpId="0" animBg="1"/>
      <p:bldP spid="12494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64" name="Picture 4" descr="Diapositiva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988" name="Picture 4" descr="Diapositiva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59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5956" name="Picture 4" descr="La Coruña - Foto aére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3688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5957" name="Text Box 5"/>
          <p:cNvSpPr txBox="1">
            <a:spLocks noChangeArrowheads="1"/>
          </p:cNvSpPr>
          <p:nvPr/>
        </p:nvSpPr>
        <p:spPr bwMode="auto">
          <a:xfrm>
            <a:off x="3132138" y="6191250"/>
            <a:ext cx="2482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s-ES" sz="1800">
                <a:solidFill>
                  <a:schemeClr val="bg1"/>
                </a:solidFill>
              </a:rPr>
              <a:t>Ciudad de La Coruña</a:t>
            </a:r>
          </a:p>
        </p:txBody>
      </p:sp>
    </p:spTree>
  </p:cSld>
  <p:clrMapOvr>
    <a:masterClrMapping/>
  </p:clrMapOvr>
  <p:transition spd="slow" advClick="0" advTm="6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0596" name="Picture 4" descr="Diapositiva1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4036" name="Picture 4" descr="Diapositiva6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82" name="Picture 6" descr="Diapositiva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9812" name="Picture 4" descr="Diapositiva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strips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1620" name="Picture 4" descr="Diapositiva1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44" name="Picture 4" descr="Diapositiva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4" name="Picture 6" descr="Diapositiva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0180" name="Picture 4" descr="Diapositiva9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3908" name="Picture 4" descr="S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9156" name="Picture 4" descr="Diapositiva1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3252" name="Picture 4" descr="Diapositiva1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04" name="Picture 4" descr="Diapositiva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6324" name="Picture 4" descr="Diapositiva1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2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2100" name="Picture 4" descr="Catedral de Santiago - Nave cent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8138" cy="692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8" name="Picture 6" descr="Diapositiva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push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7348" name="Picture 4" descr="Diapositiva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9396" name="Picture 4" descr="Diapositiva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04" name="Picture 4" descr="S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8138" cy="692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05" name="Text Box 5"/>
          <p:cNvSpPr txBox="1">
            <a:spLocks noChangeArrowheads="1"/>
          </p:cNvSpPr>
          <p:nvPr/>
        </p:nvSpPr>
        <p:spPr bwMode="auto">
          <a:xfrm>
            <a:off x="2339975" y="0"/>
            <a:ext cx="26511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s-ES">
                <a:solidFill>
                  <a:schemeClr val="bg1"/>
                </a:solidFill>
              </a:rPr>
              <a:t>    Catedral desde</a:t>
            </a:r>
          </a:p>
          <a:p>
            <a:pPr eaLnBrk="1" hangingPunct="1"/>
            <a:r>
              <a:rPr lang="es-ES">
                <a:solidFill>
                  <a:schemeClr val="bg1"/>
                </a:solidFill>
              </a:rPr>
              <a:t>Plaza de la Quintana</a:t>
            </a:r>
          </a:p>
        </p:txBody>
      </p:sp>
    </p:spTree>
  </p:cSld>
  <p:clrMapOvr>
    <a:masterClrMapping/>
  </p:clrMapOvr>
  <p:transition spd="slow" advClick="0" advTm="5000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3" name="Picture 5" descr="S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28" name="Picture 4" descr="Catedral de Santiago - Cripta bajo el altar mayor con los restos del apóstol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13" y="0"/>
            <a:ext cx="6999287" cy="690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4629" name="Text Box 5"/>
          <p:cNvSpPr txBox="1">
            <a:spLocks noChangeArrowheads="1"/>
          </p:cNvSpPr>
          <p:nvPr/>
        </p:nvSpPr>
        <p:spPr bwMode="auto">
          <a:xfrm>
            <a:off x="231775" y="1911350"/>
            <a:ext cx="19050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/>
              <a:t>Crìpta bajo el</a:t>
            </a:r>
          </a:p>
          <a:p>
            <a:r>
              <a:rPr lang="es-ES"/>
              <a:t>altar mayor</a:t>
            </a:r>
          </a:p>
          <a:p>
            <a:r>
              <a:rPr lang="es-ES"/>
              <a:t>con los restos</a:t>
            </a:r>
          </a:p>
          <a:p>
            <a:r>
              <a:rPr lang="es-ES"/>
              <a:t>del Apóstol</a:t>
            </a:r>
          </a:p>
        </p:txBody>
      </p:sp>
    </p:spTree>
  </p:cSld>
  <p:clrMapOvr>
    <a:masterClrMapping/>
  </p:clrMapOvr>
  <p:transition spd="slow" advTm="6000">
    <p:checke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676" name="Picture 4" descr="Catedral de Santiago - Vitral con la imagen del apóst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975" y="0"/>
            <a:ext cx="4391025" cy="690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6677" name="Text Box 5"/>
          <p:cNvSpPr txBox="1">
            <a:spLocks noChangeArrowheads="1"/>
          </p:cNvSpPr>
          <p:nvPr/>
        </p:nvSpPr>
        <p:spPr bwMode="auto">
          <a:xfrm>
            <a:off x="468313" y="2060575"/>
            <a:ext cx="3867150" cy="3414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s-ES"/>
              <a:t>Según la tradición, el Apóstol</a:t>
            </a:r>
          </a:p>
          <a:p>
            <a:pPr eaLnBrk="1" hangingPunct="1"/>
            <a:r>
              <a:rPr lang="es-ES"/>
              <a:t>Santiago habría permanecido</a:t>
            </a:r>
          </a:p>
          <a:p>
            <a:pPr eaLnBrk="1" hangingPunct="1"/>
            <a:r>
              <a:rPr lang="es-ES"/>
              <a:t>en Galicia durante 7 años, </a:t>
            </a:r>
          </a:p>
          <a:p>
            <a:pPr eaLnBrk="1" hangingPunct="1"/>
            <a:r>
              <a:rPr lang="es-ES"/>
              <a:t>regresando a Palestina, donde</a:t>
            </a:r>
          </a:p>
          <a:p>
            <a:pPr eaLnBrk="1" hangingPunct="1"/>
            <a:r>
              <a:rPr lang="es-ES"/>
              <a:t>fue decapitado en el año 42</a:t>
            </a:r>
          </a:p>
          <a:p>
            <a:pPr eaLnBrk="1" hangingPunct="1"/>
            <a:r>
              <a:rPr lang="es-ES"/>
              <a:t>por orden de Herodes Agripa.</a:t>
            </a:r>
          </a:p>
          <a:p>
            <a:pPr eaLnBrk="1" hangingPunct="1"/>
            <a:r>
              <a:rPr lang="es-ES"/>
              <a:t>Sus discípulos trasladaron el</a:t>
            </a:r>
          </a:p>
          <a:p>
            <a:pPr eaLnBrk="1" hangingPunct="1"/>
            <a:r>
              <a:rPr lang="es-ES"/>
              <a:t>Cuerpo a Galicia. La catedral</a:t>
            </a:r>
          </a:p>
          <a:p>
            <a:pPr eaLnBrk="1" hangingPunct="1"/>
            <a:r>
              <a:rPr lang="es-ES"/>
              <a:t>se erigió en el lugar de su</a:t>
            </a:r>
          </a:p>
          <a:p>
            <a:pPr eaLnBrk="1" hangingPunct="1"/>
            <a:r>
              <a:rPr lang="es-ES"/>
              <a:t>sepulcro.</a:t>
            </a:r>
          </a:p>
          <a:p>
            <a:pPr eaLnBrk="1" hangingPunct="1"/>
            <a:r>
              <a:rPr lang="es-ES" sz="1800" b="0"/>
              <a:t> </a:t>
            </a:r>
          </a:p>
        </p:txBody>
      </p:sp>
      <p:sp>
        <p:nvSpPr>
          <p:cNvPr id="156678" name="Text Box 6"/>
          <p:cNvSpPr txBox="1">
            <a:spLocks noChangeArrowheads="1"/>
          </p:cNvSpPr>
          <p:nvPr/>
        </p:nvSpPr>
        <p:spPr bwMode="auto">
          <a:xfrm>
            <a:off x="1042988" y="476250"/>
            <a:ext cx="27781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Vitraux de la Catedral</a:t>
            </a:r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700" name="Picture 4" descr="Catedral de Santiago - Blasón puerta del Obradoi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675" y="0"/>
            <a:ext cx="5521325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7701" name="Text Box 5"/>
          <p:cNvSpPr txBox="1">
            <a:spLocks noChangeArrowheads="1"/>
          </p:cNvSpPr>
          <p:nvPr/>
        </p:nvSpPr>
        <p:spPr bwMode="auto">
          <a:xfrm>
            <a:off x="250825" y="2708275"/>
            <a:ext cx="3244850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s-ES"/>
              <a:t>Santiago de Compostela</a:t>
            </a:r>
          </a:p>
          <a:p>
            <a:pPr eaLnBrk="1" hangingPunct="1"/>
            <a:r>
              <a:rPr lang="es-ES"/>
              <a:t>es la capital de Galicia y</a:t>
            </a:r>
          </a:p>
          <a:p>
            <a:pPr eaLnBrk="1" hangingPunct="1"/>
            <a:r>
              <a:rPr lang="es-ES"/>
              <a:t>fue declarada Patrimonio</a:t>
            </a:r>
          </a:p>
          <a:p>
            <a:pPr eaLnBrk="1" hangingPunct="1"/>
            <a:r>
              <a:rPr lang="es-ES"/>
              <a:t>Cultural de la Humanidad</a:t>
            </a:r>
          </a:p>
          <a:p>
            <a:pPr eaLnBrk="1" hangingPunct="1"/>
            <a:r>
              <a:rPr lang="es-ES"/>
              <a:t>por la UNESCO en 1984.</a:t>
            </a:r>
          </a:p>
          <a:p>
            <a:pPr eaLnBrk="1" hangingPunct="1"/>
            <a:r>
              <a:rPr lang="es-ES"/>
              <a:t>Pertenece a la Provincia</a:t>
            </a:r>
          </a:p>
          <a:p>
            <a:pPr eaLnBrk="1" hangingPunct="1"/>
            <a:r>
              <a:rPr lang="es-ES"/>
              <a:t>de La Coruña.</a:t>
            </a:r>
          </a:p>
        </p:txBody>
      </p:sp>
      <p:sp>
        <p:nvSpPr>
          <p:cNvPr id="157702" name="Text Box 6"/>
          <p:cNvSpPr txBox="1">
            <a:spLocks noChangeArrowheads="1"/>
          </p:cNvSpPr>
          <p:nvPr/>
        </p:nvSpPr>
        <p:spPr bwMode="auto">
          <a:xfrm>
            <a:off x="323850" y="333375"/>
            <a:ext cx="30607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  Blasón de la Catedral</a:t>
            </a:r>
          </a:p>
          <a:p>
            <a:r>
              <a:rPr lang="es-ES">
                <a:solidFill>
                  <a:schemeClr val="bg1"/>
                </a:solidFill>
              </a:rPr>
              <a:t>en puerta del Obradoiro</a:t>
            </a:r>
          </a:p>
        </p:txBody>
      </p:sp>
    </p:spTree>
  </p:cSld>
  <p:clrMapOvr>
    <a:masterClrMapping/>
  </p:clrMapOvr>
  <p:transition spd="slow" advTm="13000">
    <p:strips dir="r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6" name="Picture 6" descr="Diapositiva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6564" name="Picture 4" descr="Diapositiva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95288" y="1700213"/>
            <a:ext cx="1979612" cy="4422775"/>
          </a:xfrm>
        </p:spPr>
        <p:txBody>
          <a:bodyPr/>
          <a:lstStyle/>
          <a:p>
            <a:pPr>
              <a:buFontTx/>
              <a:buNone/>
            </a:pPr>
            <a:r>
              <a:rPr lang="es-ES" sz="2000" b="1">
                <a:solidFill>
                  <a:srgbClr val="00FF00"/>
                </a:solidFill>
                <a:latin typeface="Arial" charset="0"/>
              </a:rPr>
              <a:t>Ubicación</a:t>
            </a:r>
          </a:p>
          <a:p>
            <a:pPr>
              <a:buFontTx/>
              <a:buNone/>
            </a:pPr>
            <a:r>
              <a:rPr lang="es-ES" sz="2000" b="1">
                <a:solidFill>
                  <a:srgbClr val="00FF00"/>
                </a:solidFill>
                <a:latin typeface="Arial" charset="0"/>
              </a:rPr>
              <a:t>de Oroso,</a:t>
            </a:r>
          </a:p>
          <a:p>
            <a:pPr>
              <a:buFontTx/>
              <a:buNone/>
            </a:pPr>
            <a:r>
              <a:rPr lang="es-ES" sz="2000" b="1">
                <a:solidFill>
                  <a:srgbClr val="00FF00"/>
                </a:solidFill>
                <a:latin typeface="Arial" charset="0"/>
              </a:rPr>
              <a:t>la aldea</a:t>
            </a:r>
          </a:p>
          <a:p>
            <a:pPr>
              <a:buFontTx/>
              <a:buNone/>
            </a:pPr>
            <a:r>
              <a:rPr lang="es-ES" sz="2000" b="1">
                <a:solidFill>
                  <a:srgbClr val="00FF00"/>
                </a:solidFill>
                <a:latin typeface="Arial" charset="0"/>
              </a:rPr>
              <a:t>de mi padre.</a:t>
            </a:r>
          </a:p>
          <a:p>
            <a:pPr>
              <a:buFontTx/>
              <a:buNone/>
            </a:pPr>
            <a:r>
              <a:rPr lang="es-ES" sz="2000" b="1">
                <a:solidFill>
                  <a:srgbClr val="00FF00"/>
                </a:solidFill>
                <a:latin typeface="Arial" charset="0"/>
              </a:rPr>
              <a:t>A 15 kms.de</a:t>
            </a:r>
          </a:p>
          <a:p>
            <a:pPr>
              <a:buFontTx/>
              <a:buNone/>
            </a:pPr>
            <a:r>
              <a:rPr lang="es-ES" sz="2000" b="1">
                <a:solidFill>
                  <a:srgbClr val="00FF00"/>
                </a:solidFill>
                <a:latin typeface="Arial" charset="0"/>
              </a:rPr>
              <a:t>Santiago y a</a:t>
            </a:r>
          </a:p>
          <a:p>
            <a:pPr>
              <a:buFontTx/>
              <a:buNone/>
            </a:pPr>
            <a:r>
              <a:rPr lang="es-ES" sz="2000" b="1">
                <a:solidFill>
                  <a:srgbClr val="00FF00"/>
                </a:solidFill>
                <a:latin typeface="Arial" charset="0"/>
              </a:rPr>
              <a:t>45 kms.de la</a:t>
            </a:r>
          </a:p>
          <a:p>
            <a:pPr>
              <a:buFontTx/>
              <a:buNone/>
            </a:pPr>
            <a:r>
              <a:rPr lang="es-ES" sz="2000" b="1">
                <a:solidFill>
                  <a:srgbClr val="00FF00"/>
                </a:solidFill>
                <a:latin typeface="Arial" charset="0"/>
              </a:rPr>
              <a:t>ciudad de</a:t>
            </a:r>
          </a:p>
          <a:p>
            <a:pPr>
              <a:buFontTx/>
              <a:buNone/>
            </a:pPr>
            <a:r>
              <a:rPr lang="es-ES" sz="2000" b="1">
                <a:solidFill>
                  <a:srgbClr val="00FF00"/>
                </a:solidFill>
                <a:latin typeface="Arial" charset="0"/>
              </a:rPr>
              <a:t>La Coruña</a:t>
            </a:r>
          </a:p>
        </p:txBody>
      </p:sp>
      <p:pic>
        <p:nvPicPr>
          <p:cNvPr id="134147" name="Picture 3" descr="Oroso-0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4088" y="0"/>
            <a:ext cx="6919912" cy="6919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4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1" name="Picture 3" descr="Oroso-Iglesia San Martí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84313"/>
            <a:ext cx="4357688" cy="474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5173" name="Picture 5" descr="Oroso-Cruce¡ro Iglesia 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0"/>
            <a:ext cx="5470525" cy="688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5175" name="Rectangle 7"/>
          <p:cNvSpPr>
            <a:spLocks noChangeArrowheads="1"/>
          </p:cNvSpPr>
          <p:nvPr/>
        </p:nvSpPr>
        <p:spPr bwMode="auto">
          <a:xfrm>
            <a:off x="0" y="0"/>
            <a:ext cx="4119563" cy="1325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s-ES">
                <a:solidFill>
                  <a:schemeClr val="bg1"/>
                </a:solidFill>
              </a:rPr>
              <a:t>Parroquia San Martiño de Oroso</a:t>
            </a:r>
            <a:br>
              <a:rPr lang="es-ES">
                <a:solidFill>
                  <a:schemeClr val="bg1"/>
                </a:solidFill>
              </a:rPr>
            </a:br>
            <a:r>
              <a:rPr lang="es-ES">
                <a:solidFill>
                  <a:schemeClr val="bg1"/>
                </a:solidFill>
              </a:rPr>
              <a:t>en la aldea de mi padre</a:t>
            </a:r>
          </a:p>
        </p:txBody>
      </p:sp>
      <p:sp>
        <p:nvSpPr>
          <p:cNvPr id="135178" name="Text Box 10"/>
          <p:cNvSpPr txBox="1">
            <a:spLocks noChangeArrowheads="1"/>
          </p:cNvSpPr>
          <p:nvPr/>
        </p:nvSpPr>
        <p:spPr bwMode="auto">
          <a:xfrm>
            <a:off x="4356100" y="0"/>
            <a:ext cx="17287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    Cruceiro</a:t>
            </a:r>
          </a:p>
          <a:p>
            <a:r>
              <a:rPr lang="es-ES">
                <a:solidFill>
                  <a:schemeClr val="bg1"/>
                </a:solidFill>
              </a:rPr>
              <a:t> de la iglesia</a:t>
            </a:r>
          </a:p>
          <a:p>
            <a:r>
              <a:rPr lang="es-ES">
                <a:solidFill>
                  <a:schemeClr val="bg1"/>
                </a:solidFill>
              </a:rPr>
              <a:t> (siglo XVIII)</a:t>
            </a:r>
          </a:p>
        </p:txBody>
      </p:sp>
    </p:spTree>
  </p:cSld>
  <p:clrMapOvr>
    <a:masterClrMapping/>
  </p:clrMapOvr>
  <p:transition spd="slow" advClick="0" advTm="8000">
    <p:checke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8" name="Picture 4" descr="Oroso-Símbolos del Ayuntamien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628775"/>
            <a:ext cx="8280400" cy="446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9510" name="Text Box 6"/>
          <p:cNvSpPr txBox="1">
            <a:spLocks noChangeArrowheads="1"/>
          </p:cNvSpPr>
          <p:nvPr/>
        </p:nvSpPr>
        <p:spPr bwMode="auto">
          <a:xfrm>
            <a:off x="1835150" y="765175"/>
            <a:ext cx="55657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/>
              <a:t>Conocido como el Municipio de los 6 ríos</a:t>
            </a:r>
          </a:p>
        </p:txBody>
      </p:sp>
      <p:sp>
        <p:nvSpPr>
          <p:cNvPr id="149511" name="Text Box 7"/>
          <p:cNvSpPr txBox="1">
            <a:spLocks noChangeArrowheads="1"/>
          </p:cNvSpPr>
          <p:nvPr/>
        </p:nvSpPr>
        <p:spPr bwMode="auto">
          <a:xfrm>
            <a:off x="2051050" y="260350"/>
            <a:ext cx="55657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Símbolos del Ayuntamiento de Oroso</a:t>
            </a:r>
          </a:p>
        </p:txBody>
      </p:sp>
    </p:spTree>
  </p:cSld>
  <p:clrMapOvr>
    <a:masterClrMapping/>
  </p:clrMapOvr>
  <p:transition spd="slow" advTm="8000">
    <p:pull dir="r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2" name="Picture 4" descr="Oroso-Puente Romano de Siegüei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404813"/>
            <a:ext cx="9120187" cy="2916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0533" name="Picture 5" descr="Oroso-05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57563"/>
            <a:ext cx="9197975" cy="4056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0534" name="Text Box 6"/>
          <p:cNvSpPr txBox="1">
            <a:spLocks noChangeArrowheads="1"/>
          </p:cNvSpPr>
          <p:nvPr/>
        </p:nvSpPr>
        <p:spPr bwMode="auto">
          <a:xfrm>
            <a:off x="1384300" y="65088"/>
            <a:ext cx="5645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800"/>
              <a:t>Puente románico del siglo XIV sobre el río Tambre</a:t>
            </a:r>
          </a:p>
        </p:txBody>
      </p:sp>
      <p:sp>
        <p:nvSpPr>
          <p:cNvPr id="150535" name="Text Box 7"/>
          <p:cNvSpPr txBox="1">
            <a:spLocks noChangeArrowheads="1"/>
          </p:cNvSpPr>
          <p:nvPr/>
        </p:nvSpPr>
        <p:spPr bwMode="auto">
          <a:xfrm>
            <a:off x="2700338" y="3357563"/>
            <a:ext cx="3422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800"/>
              <a:t>Oroso - Plaza y Ayuntamiento</a:t>
            </a: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0"/>
            <a:ext cx="8510588" cy="1125538"/>
          </a:xfrm>
        </p:spPr>
        <p:txBody>
          <a:bodyPr/>
          <a:lstStyle/>
          <a:p>
            <a:r>
              <a:rPr lang="es-ES" sz="2000" b="1">
                <a:solidFill>
                  <a:schemeClr val="bg1"/>
                </a:solidFill>
                <a:latin typeface="Arial" charset="0"/>
              </a:rPr>
              <a:t>Oroso - Foto satelital</a:t>
            </a:r>
            <a:br>
              <a:rPr lang="es-ES" sz="2000" b="1">
                <a:solidFill>
                  <a:schemeClr val="bg1"/>
                </a:solidFill>
                <a:latin typeface="Arial" charset="0"/>
              </a:rPr>
            </a:br>
            <a:r>
              <a:rPr lang="es-ES" sz="2000" b="1">
                <a:solidFill>
                  <a:srgbClr val="00FF00"/>
                </a:solidFill>
                <a:latin typeface="Arial" charset="0"/>
              </a:rPr>
              <a:t>Galicia está integrada por 4 Provincias: Lugo, Orense, Pontevedra y La Coruña – Oroso pertenece a esta última</a:t>
            </a:r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7220" name="Picture 4" descr="Oroso-0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5538"/>
            <a:ext cx="9137650" cy="5732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9000">
    <p:wedg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4" name="Picture 4" descr="Oroso-Consejo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6264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8485" name="Text Box 5"/>
          <p:cNvSpPr txBox="1">
            <a:spLocks noChangeArrowheads="1"/>
          </p:cNvSpPr>
          <p:nvPr/>
        </p:nvSpPr>
        <p:spPr bwMode="auto">
          <a:xfrm>
            <a:off x="2339975" y="333375"/>
            <a:ext cx="42433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s-ES">
                <a:solidFill>
                  <a:schemeClr val="bg1"/>
                </a:solidFill>
              </a:rPr>
              <a:t>Edificio del Municipio en Sigüeiro</a:t>
            </a:r>
          </a:p>
        </p:txBody>
      </p:sp>
    </p:spTree>
  </p:cSld>
  <p:clrMapOvr>
    <a:masterClrMapping/>
  </p:clrMapOvr>
  <p:transition spd="slow" advClick="0" advTm="7000">
    <p:zoom dir="in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3" name="Picture 3" descr="Oroso-0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3473450"/>
            <a:ext cx="5064125" cy="338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8245" name="Picture 5" descr="Oroso-00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2350" y="476250"/>
            <a:ext cx="4311650" cy="2878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8247" name="Picture 7" descr="Oroso-Isla del Refugio-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070475" cy="3381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8248" name="Text Box 8"/>
          <p:cNvSpPr txBox="1">
            <a:spLocks noChangeArrowheads="1"/>
          </p:cNvSpPr>
          <p:nvPr/>
        </p:nvSpPr>
        <p:spPr bwMode="auto">
          <a:xfrm>
            <a:off x="5940425" y="0"/>
            <a:ext cx="26130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/>
              <a:t>Imágenes de Oroso</a:t>
            </a:r>
          </a:p>
        </p:txBody>
      </p:sp>
      <p:pic>
        <p:nvPicPr>
          <p:cNvPr id="138249" name="Picture 9" descr="Oroso-00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70275"/>
            <a:ext cx="5070475" cy="338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2000">
    <p:sndAc>
      <p:stSnd loop="1">
        <p:snd r:embed="rId2" name="Julio Iglesias - Un canto a Galicia (gallego) MB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8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8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8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8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8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38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38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38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8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8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8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8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2000"/>
                                        <p:tgtEl>
                                          <p:spTgt spid="138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7" name="Picture 5" descr="Ayuntamiento de Oroso - Parroqui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0613" y="0"/>
            <a:ext cx="5513387" cy="4287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1558" name="Picture 6" descr="Oroso-Mapa-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4310063"/>
            <a:ext cx="3581400" cy="2547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1559" name="Picture 7" descr="Oroso - mapa-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46500"/>
            <a:ext cx="3775075" cy="311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1560" name="Text Box 8"/>
          <p:cNvSpPr txBox="1">
            <a:spLocks noChangeArrowheads="1"/>
          </p:cNvSpPr>
          <p:nvPr/>
        </p:nvSpPr>
        <p:spPr bwMode="auto">
          <a:xfrm>
            <a:off x="2051050" y="260350"/>
            <a:ext cx="33432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/>
              <a:t> Parroquias que integran</a:t>
            </a:r>
          </a:p>
          <a:p>
            <a:r>
              <a:rPr lang="es-ES"/>
              <a:t>el Ayuntamiento de Oroso</a:t>
            </a:r>
          </a:p>
        </p:txBody>
      </p:sp>
      <p:sp>
        <p:nvSpPr>
          <p:cNvPr id="151561" name="Text Box 9"/>
          <p:cNvSpPr txBox="1">
            <a:spLocks noChangeArrowheads="1"/>
          </p:cNvSpPr>
          <p:nvPr/>
        </p:nvSpPr>
        <p:spPr bwMode="auto">
          <a:xfrm>
            <a:off x="611188" y="1341438"/>
            <a:ext cx="2314575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  Población total </a:t>
            </a:r>
          </a:p>
          <a:p>
            <a:r>
              <a:rPr lang="es-ES">
                <a:solidFill>
                  <a:schemeClr val="bg1"/>
                </a:solidFill>
              </a:rPr>
              <a:t>del Ayuntamiento</a:t>
            </a:r>
          </a:p>
          <a:p>
            <a:endParaRPr lang="es-ES">
              <a:solidFill>
                <a:schemeClr val="bg1"/>
              </a:solidFill>
            </a:endParaRPr>
          </a:p>
          <a:p>
            <a:r>
              <a:rPr lang="es-ES">
                <a:solidFill>
                  <a:schemeClr val="bg1"/>
                </a:solidFill>
              </a:rPr>
              <a:t> Año 1900: 3.231</a:t>
            </a:r>
          </a:p>
          <a:p>
            <a:r>
              <a:rPr lang="es-ES">
                <a:solidFill>
                  <a:schemeClr val="bg1"/>
                </a:solidFill>
              </a:rPr>
              <a:t> Año 1981: 3.612</a:t>
            </a:r>
          </a:p>
          <a:p>
            <a:r>
              <a:rPr lang="es-ES">
                <a:solidFill>
                  <a:schemeClr val="bg1"/>
                </a:solidFill>
              </a:rPr>
              <a:t> Año 2004: 6.262</a:t>
            </a:r>
          </a:p>
          <a:p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2" name="Picture 4" descr="0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51225" cy="2303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5413" name="Picture 5" descr="0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0"/>
            <a:ext cx="3451225" cy="2303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5414" name="Picture 6" descr="00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0"/>
            <a:ext cx="3451225" cy="2303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5416" name="Picture 8" descr="0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4554538"/>
            <a:ext cx="3451226" cy="2303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5417" name="Picture 9" descr="0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2775" y="2276475"/>
            <a:ext cx="3451225" cy="2303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5420" name="Picture 12" descr="01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4552950"/>
            <a:ext cx="4314825" cy="230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5422" name="Picture 14" descr="01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4554538"/>
            <a:ext cx="3451225" cy="2303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5423" name="Text Box 15"/>
          <p:cNvSpPr txBox="1">
            <a:spLocks noChangeArrowheads="1"/>
          </p:cNvSpPr>
          <p:nvPr/>
        </p:nvSpPr>
        <p:spPr bwMode="auto">
          <a:xfrm>
            <a:off x="3203575" y="0"/>
            <a:ext cx="26130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800">
                <a:solidFill>
                  <a:schemeClr val="bg1"/>
                </a:solidFill>
              </a:rPr>
              <a:t>Imágenes de Oroso</a:t>
            </a:r>
          </a:p>
        </p:txBody>
      </p:sp>
      <p:pic>
        <p:nvPicPr>
          <p:cNvPr id="145424" name="Picture 16" descr="Oroso-Iglesia de S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76475"/>
            <a:ext cx="3448050" cy="2303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5425" name="Picture 17" descr="0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2276475"/>
            <a:ext cx="3397250" cy="2266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54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54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5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2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868" name="Picture 4" descr="Ciudad de Orense - Vista aérea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39775"/>
            <a:ext cx="9183688" cy="611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4869" name="Text Box 5"/>
          <p:cNvSpPr txBox="1">
            <a:spLocks noChangeArrowheads="1"/>
          </p:cNvSpPr>
          <p:nvPr/>
        </p:nvSpPr>
        <p:spPr bwMode="auto">
          <a:xfrm>
            <a:off x="3563938" y="260350"/>
            <a:ext cx="23574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Ciudad de Orense</a:t>
            </a:r>
          </a:p>
        </p:txBody>
      </p:sp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988" name="Picture 4" descr="Lu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9989" name="Text Box 5"/>
          <p:cNvSpPr txBox="1">
            <a:spLocks noChangeArrowheads="1"/>
          </p:cNvSpPr>
          <p:nvPr/>
        </p:nvSpPr>
        <p:spPr bwMode="auto">
          <a:xfrm>
            <a:off x="1455738" y="39688"/>
            <a:ext cx="21050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Ciudad de Lugo</a:t>
            </a:r>
          </a:p>
        </p:txBody>
      </p:sp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2948" name="Picture 4" descr="Diapositiva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916" name="Picture 4" descr="O Cebreiro - Lu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41363"/>
            <a:ext cx="9197975" cy="6116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6917" name="Text Box 5"/>
          <p:cNvSpPr txBox="1">
            <a:spLocks noChangeArrowheads="1"/>
          </p:cNvSpPr>
          <p:nvPr/>
        </p:nvSpPr>
        <p:spPr bwMode="auto">
          <a:xfrm>
            <a:off x="3400425" y="182563"/>
            <a:ext cx="23415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O Cebreiro - Lugo</a:t>
            </a:r>
          </a:p>
        </p:txBody>
      </p:sp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940" name="Picture 4" descr="San Felipe - Ferrol - La Coru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476250"/>
            <a:ext cx="9148763" cy="662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7941" name="Text Box 5"/>
          <p:cNvSpPr txBox="1">
            <a:spLocks noChangeArrowheads="1"/>
          </p:cNvSpPr>
          <p:nvPr/>
        </p:nvSpPr>
        <p:spPr bwMode="auto">
          <a:xfrm>
            <a:off x="2627313" y="0"/>
            <a:ext cx="41608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San Felipe, El Ferrol – La Coruña</a:t>
            </a:r>
          </a:p>
        </p:txBody>
      </p:sp>
    </p:spTree>
  </p:cSld>
  <p:clrMapOvr>
    <a:masterClrMapping/>
  </p:clrMapOvr>
  <p:transition spd="slow" advTm="5000">
    <p:cover dir="ru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9092" name="Picture 4" descr="Diapositiva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9093" name="Text Box 5"/>
          <p:cNvSpPr txBox="1">
            <a:spLocks noChangeArrowheads="1"/>
          </p:cNvSpPr>
          <p:nvPr/>
        </p:nvSpPr>
        <p:spPr bwMode="auto">
          <a:xfrm>
            <a:off x="2276475" y="620713"/>
            <a:ext cx="68675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Temida por sus tormentas y naufragios en los arrecifes</a:t>
            </a:r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0116" name="Picture 4" descr="Diapositiva7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8068" name="Picture 4" descr="Diapositiva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069" name="Text Box 5"/>
          <p:cNvSpPr txBox="1">
            <a:spLocks noChangeArrowheads="1"/>
          </p:cNvSpPr>
          <p:nvPr/>
        </p:nvSpPr>
        <p:spPr bwMode="auto">
          <a:xfrm>
            <a:off x="395288" y="596900"/>
            <a:ext cx="7245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800" b="0"/>
              <a:t>Es el punto costero más saliente de España hacia el océano Atlántico</a:t>
            </a:r>
          </a:p>
        </p:txBody>
      </p:sp>
    </p:spTree>
  </p:cSld>
  <p:clrMapOvr>
    <a:masterClrMapping/>
  </p:clrMapOvr>
  <p:transition spd="slow" advTm="8000">
    <p:pull dir="ru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391" name="Picture 7" descr="La Coruña-Cabo de Finisterre-Faro-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06925" cy="3455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4392" name="Picture 8" descr="Galicia - Cabo de Finisterre-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7075" y="0"/>
            <a:ext cx="4606925" cy="3455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4393" name="Picture 9" descr="Muxia - Costa de la muerte-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7075" y="3402013"/>
            <a:ext cx="4606925" cy="3455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4394" name="Text Box 10"/>
          <p:cNvSpPr txBox="1">
            <a:spLocks noChangeArrowheads="1"/>
          </p:cNvSpPr>
          <p:nvPr/>
        </p:nvSpPr>
        <p:spPr bwMode="auto">
          <a:xfrm>
            <a:off x="4716463" y="26988"/>
            <a:ext cx="20542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 b="0">
                <a:solidFill>
                  <a:schemeClr val="bg1"/>
                </a:solidFill>
              </a:rPr>
              <a:t>Faro Cabo de Finisterre</a:t>
            </a:r>
          </a:p>
        </p:txBody>
      </p:sp>
      <p:pic>
        <p:nvPicPr>
          <p:cNvPr id="144396" name="Picture 12" descr="Muxia - Costa de la muert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213" y="3438525"/>
            <a:ext cx="5200651" cy="341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4397" name="Text Box 13"/>
          <p:cNvSpPr txBox="1">
            <a:spLocks noChangeArrowheads="1"/>
          </p:cNvSpPr>
          <p:nvPr/>
        </p:nvSpPr>
        <p:spPr bwMode="auto">
          <a:xfrm>
            <a:off x="971550" y="3573463"/>
            <a:ext cx="2311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 b="0">
                <a:solidFill>
                  <a:schemeClr val="bg1"/>
                </a:solidFill>
              </a:rPr>
              <a:t>Muxia - Costa de la muerte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4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4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44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44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44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44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2000"/>
                                        <p:tgtEl>
                                          <p:spTgt spid="144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2000"/>
                                        <p:tgtEl>
                                          <p:spTgt spid="144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2000"/>
                                        <p:tgtEl>
                                          <p:spTgt spid="144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94" grpId="0"/>
      <p:bldP spid="14439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725" name="Picture 5" descr="Finisterre-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9613"/>
            <a:ext cx="9217025" cy="6148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8726" name="Text Box 6"/>
          <p:cNvSpPr txBox="1">
            <a:spLocks noChangeArrowheads="1"/>
          </p:cNvSpPr>
          <p:nvPr/>
        </p:nvSpPr>
        <p:spPr bwMode="auto">
          <a:xfrm>
            <a:off x="3255963" y="111125"/>
            <a:ext cx="25812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Puerto de Finisterre</a:t>
            </a:r>
          </a:p>
        </p:txBody>
      </p:sp>
    </p:spTree>
  </p:cSld>
  <p:clrMapOvr>
    <a:masterClrMapping/>
  </p:clrMapOvr>
  <p:transition spd="slow" advTm="4000">
    <p:cover dir="rd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964" name="Picture 4" descr="Puente Rio Mao - Oren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8965" name="Text Box 5"/>
          <p:cNvSpPr txBox="1">
            <a:spLocks noChangeArrowheads="1"/>
          </p:cNvSpPr>
          <p:nvPr/>
        </p:nvSpPr>
        <p:spPr bwMode="auto">
          <a:xfrm>
            <a:off x="2916238" y="188913"/>
            <a:ext cx="31019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Puente río Mao - Orense</a:t>
            </a:r>
          </a:p>
        </p:txBody>
      </p:sp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4212" name="Picture 4" descr="Diapositiva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pull dir="lu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3188" name="Picture 4" descr="Diapositiva5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5716" name="Picture 4" descr="Diapositiva1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772" name="Picture 4" descr="Rías baj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7513"/>
            <a:ext cx="9188450" cy="6440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0773" name="Text Box 5"/>
          <p:cNvSpPr txBox="1">
            <a:spLocks noChangeArrowheads="1"/>
          </p:cNvSpPr>
          <p:nvPr/>
        </p:nvSpPr>
        <p:spPr bwMode="auto">
          <a:xfrm>
            <a:off x="3924300" y="0"/>
            <a:ext cx="14398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/>
              <a:t>Rías bajas</a:t>
            </a:r>
          </a:p>
        </p:txBody>
      </p:sp>
    </p:spTree>
  </p:cSld>
  <p:clrMapOvr>
    <a:masterClrMapping/>
  </p:clrMapOvr>
  <p:transition spd="slow" advTm="5000">
    <p:pull dir="r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6740" name="Picture 4" descr="Diapositiva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6260" name="Picture 4" descr="Diapositiva7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7284" name="Picture 4" descr="Diapositiva9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4" name="Picture 2" descr="Castros de Baroña-Lu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414463"/>
            <a:ext cx="8123238" cy="5443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1315" name="Text Box 3"/>
          <p:cNvSpPr txBox="1">
            <a:spLocks noChangeArrowheads="1"/>
          </p:cNvSpPr>
          <p:nvPr/>
        </p:nvSpPr>
        <p:spPr bwMode="auto">
          <a:xfrm>
            <a:off x="395288" y="260350"/>
            <a:ext cx="8748712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s-ES">
                <a:solidFill>
                  <a:schemeClr val="bg1"/>
                </a:solidFill>
              </a:rPr>
              <a:t>                                    Castros de Baroña – Lugo</a:t>
            </a:r>
          </a:p>
          <a:p>
            <a:pPr eaLnBrk="1" hangingPunct="1"/>
            <a:r>
              <a:rPr lang="es-ES">
                <a:solidFill>
                  <a:schemeClr val="bg1"/>
                </a:solidFill>
              </a:rPr>
              <a:t>Los castros son las antiguas viviendas celtas, fortificadas y rodeadas   de obras defensivas.  Los celtas vinieron a Galicia hace 2800 años</a:t>
            </a:r>
          </a:p>
        </p:txBody>
      </p:sp>
    </p:spTree>
  </p:cSld>
  <p:clrMapOvr>
    <a:masterClrMapping/>
  </p:clrMapOvr>
  <p:transition spd="slow" advTm="10000">
    <p:wedg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797" name="Picture 5" descr="Castro celta en Rías Baixas - Ponteved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5888" y="0"/>
            <a:ext cx="5218112" cy="3417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1798" name="Picture 6" descr="Castro Celta de Castromao - Celanov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38525"/>
            <a:ext cx="4559300" cy="341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1799" name="Picture 7" descr="Castro Celta de Castromao - Celanova-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4700" y="3438525"/>
            <a:ext cx="4559300" cy="341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1800" name="Text Box 8"/>
          <p:cNvSpPr txBox="1">
            <a:spLocks noChangeArrowheads="1"/>
          </p:cNvSpPr>
          <p:nvPr/>
        </p:nvSpPr>
        <p:spPr bwMode="auto">
          <a:xfrm>
            <a:off x="5038725" y="0"/>
            <a:ext cx="41052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800">
                <a:solidFill>
                  <a:schemeClr val="bg1"/>
                </a:solidFill>
              </a:rPr>
              <a:t>Otros castros celtas en Galicia</a:t>
            </a:r>
          </a:p>
        </p:txBody>
      </p:sp>
      <p:pic>
        <p:nvPicPr>
          <p:cNvPr id="161803" name="Picture 11" descr="Castro de Baroñ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92638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1380" name="Picture 4" descr="Diapositiva1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364" name="Picture 4" descr="Paisaje en la Pro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0"/>
            <a:ext cx="9228138" cy="692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365" name="Text Box 5"/>
          <p:cNvSpPr txBox="1">
            <a:spLocks noChangeArrowheads="1"/>
          </p:cNvSpPr>
          <p:nvPr/>
        </p:nvSpPr>
        <p:spPr bwMode="auto">
          <a:xfrm>
            <a:off x="3903663" y="39688"/>
            <a:ext cx="40354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s-ES">
                <a:solidFill>
                  <a:schemeClr val="bg1"/>
                </a:solidFill>
              </a:rPr>
              <a:t>Paisaje en la Prov.de La Coruña</a:t>
            </a:r>
          </a:p>
        </p:txBody>
      </p:sp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04" name="Picture 4" descr="Diapositiva1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over dir="ld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821" name="Picture 5" descr="Ponte do Pedrido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38525"/>
            <a:ext cx="4610100" cy="341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2822" name="Picture 6" descr="Ponte do Pedrido-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3900" y="0"/>
            <a:ext cx="4610100" cy="341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2823" name="Picture 7" descr="Ponte do Pedrido-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3900" y="3438525"/>
            <a:ext cx="4610100" cy="341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2824" name="Picture 8" descr="Ponte do Pedrido-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13263" cy="3348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2826" name="Text Box 10"/>
          <p:cNvSpPr txBox="1">
            <a:spLocks noChangeArrowheads="1"/>
          </p:cNvSpPr>
          <p:nvPr/>
        </p:nvSpPr>
        <p:spPr bwMode="auto">
          <a:xfrm>
            <a:off x="684213" y="2781300"/>
            <a:ext cx="2982912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/>
              <a:t>         Ponte do Pedrido</a:t>
            </a:r>
          </a:p>
          <a:p>
            <a:r>
              <a:rPr lang="es-ES" sz="1600"/>
              <a:t>Ría de Betanzos – La Coruña</a:t>
            </a: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44" name="Picture 4" descr="El horreo gallego más grande del mun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45" name="Text Box 5"/>
          <p:cNvSpPr txBox="1">
            <a:spLocks noChangeArrowheads="1"/>
          </p:cNvSpPr>
          <p:nvPr/>
        </p:nvSpPr>
        <p:spPr bwMode="auto">
          <a:xfrm>
            <a:off x="4787900" y="188913"/>
            <a:ext cx="40608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rgbClr val="FF9900"/>
                </a:solidFill>
              </a:rPr>
              <a:t>El horreo más grande de Galicia</a:t>
            </a:r>
          </a:p>
        </p:txBody>
      </p:sp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5476" name="Picture 4" descr="Diapositiva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6500" name="Picture 4" descr="Diapositiva9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9028" name="Picture 4" descr="Empanada gallega de atú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31313" cy="6923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9029" name="Text Box 5"/>
          <p:cNvSpPr txBox="1">
            <a:spLocks noChangeArrowheads="1"/>
          </p:cNvSpPr>
          <p:nvPr/>
        </p:nvSpPr>
        <p:spPr bwMode="auto">
          <a:xfrm>
            <a:off x="4859338" y="0"/>
            <a:ext cx="24145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s-ES">
                <a:solidFill>
                  <a:schemeClr val="tx1"/>
                </a:solidFill>
              </a:rPr>
              <a:t>Empanada gallega</a:t>
            </a:r>
          </a:p>
        </p:txBody>
      </p:sp>
      <p:sp>
        <p:nvSpPr>
          <p:cNvPr id="129030" name="Text Box 6"/>
          <p:cNvSpPr txBox="1">
            <a:spLocks noChangeArrowheads="1"/>
          </p:cNvSpPr>
          <p:nvPr/>
        </p:nvSpPr>
        <p:spPr bwMode="auto">
          <a:xfrm>
            <a:off x="5076825" y="0"/>
            <a:ext cx="24145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s-ES">
                <a:solidFill>
                  <a:schemeClr val="bg1"/>
                </a:solidFill>
              </a:rPr>
              <a:t>Empanada gallega</a:t>
            </a:r>
          </a:p>
        </p:txBody>
      </p:sp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7524" name="Picture 4" descr="Diapositiva1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012" name="Picture 4" descr="DSCN909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7975" cy="6897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Text Box 2" descr="marco rectificado"/>
          <p:cNvSpPr txBox="1">
            <a:spLocks noChangeArrowheads="1"/>
          </p:cNvSpPr>
          <p:nvPr/>
        </p:nvSpPr>
        <p:spPr bwMode="auto">
          <a:xfrm>
            <a:off x="0" y="0"/>
            <a:ext cx="9396413" cy="6970713"/>
          </a:xfrm>
          <a:prstGeom prst="rect">
            <a:avLst/>
          </a:prstGeom>
          <a:blipFill dpi="0" rotWithShape="0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s-AR" sz="1800" b="0">
              <a:solidFill>
                <a:schemeClr val="tx1"/>
              </a:solidFill>
            </a:endParaRPr>
          </a:p>
          <a:p>
            <a:pPr eaLnBrk="1" hangingPunct="1">
              <a:spcBef>
                <a:spcPct val="50000"/>
              </a:spcBef>
            </a:pPr>
            <a:endParaRPr lang="es-AR" sz="1800" b="0">
              <a:solidFill>
                <a:schemeClr val="tx1"/>
              </a:solidFill>
            </a:endParaRPr>
          </a:p>
          <a:p>
            <a:pPr eaLnBrk="1" hangingPunct="1">
              <a:spcBef>
                <a:spcPct val="50000"/>
              </a:spcBef>
            </a:pPr>
            <a:endParaRPr lang="es-AR" sz="1800" b="0">
              <a:solidFill>
                <a:schemeClr val="tx1"/>
              </a:solidFill>
            </a:endParaRPr>
          </a:p>
          <a:p>
            <a:pPr eaLnBrk="1" hangingPunct="1">
              <a:spcBef>
                <a:spcPct val="50000"/>
              </a:spcBef>
            </a:pPr>
            <a:endParaRPr lang="es-AR" sz="1800" b="0">
              <a:solidFill>
                <a:schemeClr val="tx1"/>
              </a:solidFill>
            </a:endParaRPr>
          </a:p>
          <a:p>
            <a:pPr eaLnBrk="1" hangingPunct="1">
              <a:spcBef>
                <a:spcPct val="50000"/>
              </a:spcBef>
            </a:pPr>
            <a:endParaRPr lang="es-AR" sz="1800" b="0">
              <a:solidFill>
                <a:schemeClr val="tx1"/>
              </a:solidFill>
            </a:endParaRPr>
          </a:p>
          <a:p>
            <a:pPr eaLnBrk="1" hangingPunct="1">
              <a:spcBef>
                <a:spcPct val="50000"/>
              </a:spcBef>
            </a:pPr>
            <a:endParaRPr lang="es-AR" sz="1800" b="0">
              <a:solidFill>
                <a:schemeClr val="tx1"/>
              </a:solidFill>
            </a:endParaRPr>
          </a:p>
          <a:p>
            <a:pPr eaLnBrk="1" hangingPunct="1">
              <a:spcBef>
                <a:spcPct val="50000"/>
              </a:spcBef>
            </a:pPr>
            <a:endParaRPr lang="es-AR" sz="1800" b="0">
              <a:solidFill>
                <a:schemeClr val="tx1"/>
              </a:solidFill>
            </a:endParaRPr>
          </a:p>
          <a:p>
            <a:pPr eaLnBrk="1" hangingPunct="1">
              <a:spcBef>
                <a:spcPct val="50000"/>
              </a:spcBef>
            </a:pPr>
            <a:endParaRPr lang="es-AR" sz="1800" b="0">
              <a:solidFill>
                <a:schemeClr val="tx1"/>
              </a:solidFill>
            </a:endParaRPr>
          </a:p>
          <a:p>
            <a:pPr eaLnBrk="1" hangingPunct="1">
              <a:spcBef>
                <a:spcPct val="50000"/>
              </a:spcBef>
            </a:pPr>
            <a:endParaRPr lang="es-AR" sz="1800" b="0">
              <a:solidFill>
                <a:schemeClr val="tx1"/>
              </a:solidFill>
            </a:endParaRPr>
          </a:p>
          <a:p>
            <a:pPr eaLnBrk="1" hangingPunct="1">
              <a:spcBef>
                <a:spcPct val="50000"/>
              </a:spcBef>
            </a:pPr>
            <a:endParaRPr lang="es-AR" sz="1800" b="0">
              <a:solidFill>
                <a:schemeClr val="tx1"/>
              </a:solidFill>
            </a:endParaRPr>
          </a:p>
          <a:p>
            <a:pPr eaLnBrk="1" hangingPunct="1">
              <a:spcBef>
                <a:spcPct val="50000"/>
              </a:spcBef>
            </a:pPr>
            <a:endParaRPr lang="es-AR" sz="1800" b="0">
              <a:solidFill>
                <a:schemeClr val="tx1"/>
              </a:solidFill>
            </a:endParaRPr>
          </a:p>
          <a:p>
            <a:pPr eaLnBrk="1" hangingPunct="1">
              <a:spcBef>
                <a:spcPct val="50000"/>
              </a:spcBef>
            </a:pPr>
            <a:endParaRPr lang="es-AR" sz="1800" b="0">
              <a:solidFill>
                <a:schemeClr val="tx1"/>
              </a:solidFill>
            </a:endParaRPr>
          </a:p>
          <a:p>
            <a:pPr eaLnBrk="1" hangingPunct="1">
              <a:spcBef>
                <a:spcPct val="50000"/>
              </a:spcBef>
            </a:pPr>
            <a:endParaRPr lang="es-AR" sz="1800" b="0">
              <a:solidFill>
                <a:schemeClr val="tx1"/>
              </a:solidFill>
            </a:endParaRPr>
          </a:p>
          <a:p>
            <a:pPr eaLnBrk="1" hangingPunct="1">
              <a:spcBef>
                <a:spcPct val="50000"/>
              </a:spcBef>
            </a:pPr>
            <a:endParaRPr lang="es-AR" sz="1800" b="0">
              <a:solidFill>
                <a:schemeClr val="tx1"/>
              </a:solidFill>
            </a:endParaRPr>
          </a:p>
          <a:p>
            <a:pPr eaLnBrk="1" hangingPunct="1">
              <a:spcBef>
                <a:spcPct val="50000"/>
              </a:spcBef>
            </a:pPr>
            <a:endParaRPr lang="es-AR" sz="1800" b="0">
              <a:solidFill>
                <a:schemeClr val="tx1"/>
              </a:solidFill>
            </a:endParaRPr>
          </a:p>
          <a:p>
            <a:pPr eaLnBrk="1" hangingPunct="1">
              <a:spcBef>
                <a:spcPct val="50000"/>
              </a:spcBef>
            </a:pPr>
            <a:endParaRPr lang="es-AR" sz="1800" b="0">
              <a:solidFill>
                <a:schemeClr val="tx1"/>
              </a:solidFill>
            </a:endParaRPr>
          </a:p>
          <a:p>
            <a:pPr eaLnBrk="1" hangingPunct="1">
              <a:spcBef>
                <a:spcPct val="50000"/>
              </a:spcBef>
            </a:pPr>
            <a:endParaRPr lang="es-AR" sz="1800" b="0">
              <a:solidFill>
                <a:schemeClr val="tx1"/>
              </a:solidFill>
            </a:endParaRPr>
          </a:p>
        </p:txBody>
      </p:sp>
      <p:sp>
        <p:nvSpPr>
          <p:cNvPr id="140291" name="Text Box 3"/>
          <p:cNvSpPr txBox="1">
            <a:spLocks noChangeArrowheads="1"/>
          </p:cNvSpPr>
          <p:nvPr/>
        </p:nvSpPr>
        <p:spPr bwMode="auto">
          <a:xfrm>
            <a:off x="1116012" y="476672"/>
            <a:ext cx="6945312" cy="6154886"/>
          </a:xfrm>
          <a:prstGeom prst="rect">
            <a:avLst/>
          </a:prstGeom>
          <a:solidFill>
            <a:schemeClr val="tx1"/>
          </a:solidFill>
          <a:ln w="635000" cmpd="tri">
            <a:solidFill>
              <a:srgbClr val="766D4A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1" hangingPunct="1">
              <a:spcBef>
                <a:spcPct val="50000"/>
              </a:spcBef>
            </a:pPr>
            <a:r>
              <a:rPr lang="es-AR" sz="5400" dirty="0">
                <a:solidFill>
                  <a:srgbClr val="FFCC66"/>
                </a:solidFill>
                <a:latin typeface="Edwardian Script ITC" pitchFamily="66" charset="0"/>
              </a:rPr>
              <a:t>Fin</a:t>
            </a:r>
          </a:p>
          <a:p>
            <a:pPr algn="ctr" eaLnBrk="1" hangingPunct="1">
              <a:spcBef>
                <a:spcPct val="50000"/>
              </a:spcBef>
            </a:pPr>
            <a:r>
              <a:rPr lang="es-AR" sz="4000" dirty="0">
                <a:solidFill>
                  <a:srgbClr val="766D4A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Edwardian Script ITC" pitchFamily="66" charset="0"/>
              </a:rPr>
              <a:t>   </a:t>
            </a:r>
          </a:p>
        </p:txBody>
      </p:sp>
      <p:pic>
        <p:nvPicPr>
          <p:cNvPr id="140292" name="Picture 4" descr="Con músi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700213"/>
            <a:ext cx="900112" cy="331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0294" name="Picture 6" descr="paloma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1913" y="-1341438"/>
            <a:ext cx="1671638" cy="134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0296" name="Oval 8"/>
          <p:cNvSpPr>
            <a:spLocks noChangeArrowheads="1"/>
          </p:cNvSpPr>
          <p:nvPr/>
        </p:nvSpPr>
        <p:spPr bwMode="auto">
          <a:xfrm>
            <a:off x="3833018" y="5121702"/>
            <a:ext cx="1511300" cy="576263"/>
          </a:xfrm>
          <a:prstGeom prst="ellipse">
            <a:avLst/>
          </a:prstGeom>
          <a:solidFill>
            <a:srgbClr val="00FF00">
              <a:alpha val="24001"/>
            </a:srgbClr>
          </a:solidFill>
          <a:ln w="19050">
            <a:solidFill>
              <a:srgbClr val="FFCC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40297" name="Text Box 9"/>
          <p:cNvSpPr txBox="1">
            <a:spLocks noChangeArrowheads="1"/>
          </p:cNvSpPr>
          <p:nvPr/>
        </p:nvSpPr>
        <p:spPr bwMode="auto">
          <a:xfrm>
            <a:off x="4167981" y="5106476"/>
            <a:ext cx="8413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3600">
                <a:solidFill>
                  <a:srgbClr val="66FF66"/>
                </a:solidFill>
                <a:latin typeface="Edwardian Script ITC" pitchFamily="66" charset="0"/>
              </a:rPr>
              <a:t>Luis</a:t>
            </a:r>
          </a:p>
        </p:txBody>
      </p:sp>
      <p:sp>
        <p:nvSpPr>
          <p:cNvPr id="140298" name="Rectangle 10"/>
          <p:cNvSpPr>
            <a:spLocks noChangeArrowheads="1"/>
          </p:cNvSpPr>
          <p:nvPr/>
        </p:nvSpPr>
        <p:spPr bwMode="auto">
          <a:xfrm>
            <a:off x="3465162" y="2945606"/>
            <a:ext cx="2665413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s-ES" dirty="0">
                <a:solidFill>
                  <a:srgbClr val="66FF33"/>
                </a:solidFill>
              </a:rPr>
              <a:t>Un canto a Galicia                                Julio Iglesias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s-ES" dirty="0">
                <a:solidFill>
                  <a:srgbClr val="66FF33"/>
                </a:solidFill>
              </a:rPr>
              <a:t>                </a:t>
            </a:r>
            <a:r>
              <a:rPr lang="es-ES" dirty="0">
                <a:solidFill>
                  <a:schemeClr val="tx1"/>
                </a:solidFill>
              </a:rPr>
              <a:t>                                     </a:t>
            </a:r>
            <a:endParaRPr lang="es-ES" dirty="0">
              <a:solidFill>
                <a:srgbClr val="3399FF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0299" name="WordArt 11"/>
          <p:cNvSpPr>
            <a:spLocks noChangeArrowheads="1" noChangeShapeType="1" noTextEdit="1"/>
          </p:cNvSpPr>
          <p:nvPr/>
        </p:nvSpPr>
        <p:spPr bwMode="auto">
          <a:xfrm>
            <a:off x="3120231" y="4221088"/>
            <a:ext cx="2936875" cy="2873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Dedicado a mi padre</a:t>
            </a:r>
          </a:p>
        </p:txBody>
      </p:sp>
      <p:pic>
        <p:nvPicPr>
          <p:cNvPr id="140300" name="Picture 12" descr="Día de Galici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765175"/>
            <a:ext cx="1954213" cy="143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0301" name="Picture 13" descr="Día de Galicia-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765175"/>
            <a:ext cx="1871663" cy="143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0291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0291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40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40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40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40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402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402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40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40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0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0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40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0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40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40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40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40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40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40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40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46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261 0.06219 L 0.82986 0.70196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1402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854" y="31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402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02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0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0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0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0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0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40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291" grpId="0" build="allAtOnce" animBg="1"/>
      <p:bldP spid="140296" grpId="0" animBg="1"/>
      <p:bldP spid="140297" grpId="0"/>
      <p:bldP spid="140298" grpId="0"/>
      <p:bldP spid="140299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 sz="1800" b="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 sz="1800" b="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b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b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b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sz="1800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smtClean="0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sz="1800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ALICIA">
  <a:themeElements>
    <a:clrScheme name="GALICIA, LA TIERRA DE MI PADR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GALICIA, LA TIERRA DE MI PADR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sz="2000" b="1" i="0" u="none" strike="noStrike" cap="none" normalizeH="0" baseline="0" smtClean="0">
            <a:ln>
              <a:noFill/>
            </a:ln>
            <a:solidFill>
              <a:srgbClr val="00FF0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sz="2000" b="1" i="0" u="none" strike="noStrike" cap="none" normalizeH="0" baseline="0" smtClean="0">
            <a:ln>
              <a:noFill/>
            </a:ln>
            <a:solidFill>
              <a:srgbClr val="00FF0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GALICIA, LA TIERRA DE MI PADR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LICIA, LA TIERRA DE MI PADR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LICIA, LA TIERRA DE MI PADR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LICIA, LA TIERRA DE MI PADR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LICIA, LA TIERRA DE MI PADR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LICIA, LA TIERRA DE MI PADR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LICIA, LA TIERRA DE MI PADR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GALICIA</Template>
  <TotalTime>12</TotalTime>
  <Words>386</Words>
  <Application>Microsoft Office PowerPoint</Application>
  <PresentationFormat>Presentación en pantalla (4:3)</PresentationFormat>
  <Paragraphs>104</Paragraphs>
  <Slides>69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69</vt:i4>
      </vt:variant>
    </vt:vector>
  </HeadingPairs>
  <TitlesOfParts>
    <vt:vector size="71" baseType="lpstr">
      <vt:lpstr>GALICIA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Oroso - Foto satelital Galicia está integrada por 4 Provincias: Lugo, Orense, Pontevedra y La Coruña – Oroso pertenece a esta última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2020-10-26T08:18:57Z</dcterms:created>
  <dcterms:modified xsi:type="dcterms:W3CDTF">2020-10-26T08:31:43Z</dcterms:modified>
</cp:coreProperties>
</file>