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9" r:id="rId3"/>
    <p:sldId id="256" r:id="rId4"/>
    <p:sldId id="311" r:id="rId5"/>
    <p:sldId id="258" r:id="rId6"/>
    <p:sldId id="266" r:id="rId7"/>
    <p:sldId id="261" r:id="rId8"/>
    <p:sldId id="263" r:id="rId9"/>
    <p:sldId id="260" r:id="rId10"/>
    <p:sldId id="269" r:id="rId11"/>
    <p:sldId id="265" r:id="rId12"/>
    <p:sldId id="271" r:id="rId13"/>
    <p:sldId id="310" r:id="rId14"/>
    <p:sldId id="320" r:id="rId15"/>
    <p:sldId id="321" r:id="rId16"/>
    <p:sldId id="273" r:id="rId17"/>
    <p:sldId id="275" r:id="rId18"/>
    <p:sldId id="276" r:id="rId19"/>
    <p:sldId id="277" r:id="rId20"/>
    <p:sldId id="278" r:id="rId21"/>
    <p:sldId id="272" r:id="rId22"/>
    <p:sldId id="274" r:id="rId23"/>
    <p:sldId id="306" r:id="rId24"/>
    <p:sldId id="270" r:id="rId25"/>
    <p:sldId id="279" r:id="rId26"/>
    <p:sldId id="267" r:id="rId27"/>
    <p:sldId id="283" r:id="rId28"/>
    <p:sldId id="287" r:id="rId29"/>
    <p:sldId id="280" r:id="rId30"/>
    <p:sldId id="282" r:id="rId31"/>
    <p:sldId id="295" r:id="rId32"/>
    <p:sldId id="315" r:id="rId33"/>
    <p:sldId id="281" r:id="rId34"/>
    <p:sldId id="309" r:id="rId35"/>
    <p:sldId id="286" r:id="rId36"/>
    <p:sldId id="312" r:id="rId37"/>
    <p:sldId id="317" r:id="rId38"/>
    <p:sldId id="289" r:id="rId39"/>
    <p:sldId id="294" r:id="rId40"/>
    <p:sldId id="303" r:id="rId41"/>
    <p:sldId id="285" r:id="rId42"/>
    <p:sldId id="293" r:id="rId43"/>
    <p:sldId id="302" r:id="rId44"/>
    <p:sldId id="301" r:id="rId45"/>
    <p:sldId id="291" r:id="rId46"/>
    <p:sldId id="305" r:id="rId47"/>
    <p:sldId id="296" r:id="rId48"/>
    <p:sldId id="297" r:id="rId49"/>
    <p:sldId id="298" r:id="rId50"/>
    <p:sldId id="318" r:id="rId51"/>
    <p:sldId id="300" r:id="rId52"/>
    <p:sldId id="299" r:id="rId53"/>
    <p:sldId id="319" r:id="rId54"/>
    <p:sldId id="288" r:id="rId55"/>
    <p:sldId id="290" r:id="rId56"/>
    <p:sldId id="284" r:id="rId57"/>
    <p:sldId id="292" r:id="rId58"/>
    <p:sldId id="322" r:id="rId59"/>
    <p:sldId id="323" r:id="rId60"/>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z3JI045TgyGweBRktyJfsA" hashData="xt3pxqt6tS94TjbaAUvWPluhz0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A1C76"/>
    <a:srgbClr val="CCEC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707" autoAdjust="0"/>
    <p:restoredTop sz="94676" autoAdjust="0"/>
  </p:normalViewPr>
  <p:slideViewPr>
    <p:cSldViewPr>
      <p:cViewPr varScale="1">
        <p:scale>
          <a:sx n="85" d="100"/>
          <a:sy n="85" d="100"/>
        </p:scale>
        <p:origin x="-930"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E40FA9AC-FF1C-4DFC-9B27-0B384C28F08A}" type="slidenum">
              <a:rPr lang="es-ES"/>
              <a:pPr>
                <a:defRPr/>
              </a:pPr>
              <a:t>‹Nº›</a:t>
            </a:fld>
            <a:endParaRPr lang="es-ES"/>
          </a:p>
        </p:txBody>
      </p:sp>
    </p:spTree>
  </p:cSld>
  <p:clrMapOvr>
    <a:masterClrMapping/>
  </p:clrMapOvr>
  <p:transition spd="slow">
    <p:circl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9B483FF6-F34B-40A4-AF4E-B040D448B0FF}" type="slidenum">
              <a:rPr lang="es-ES"/>
              <a:pPr>
                <a:defRPr/>
              </a:pPr>
              <a:t>‹Nº›</a:t>
            </a:fld>
            <a:endParaRPr lang="es-ES"/>
          </a:p>
        </p:txBody>
      </p:sp>
    </p:spTree>
  </p:cSld>
  <p:clrMapOvr>
    <a:masterClrMapping/>
  </p:clrMapOvr>
  <p:transition spd="slow">
    <p:circl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D221AD6F-06D4-4F28-A32B-742F4A0F26F2}" type="slidenum">
              <a:rPr lang="es-ES"/>
              <a:pPr>
                <a:defRPr/>
              </a:pPr>
              <a:t>‹Nº›</a:t>
            </a:fld>
            <a:endParaRPr lang="es-ES"/>
          </a:p>
        </p:txBody>
      </p:sp>
    </p:spTree>
  </p:cSld>
  <p:clrMapOvr>
    <a:masterClrMapping/>
  </p:clrMapOvr>
  <p:transition spd="slow">
    <p:circl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04FFB24E-46D6-47E3-9CAC-94BB3C0F0B1C}" type="slidenum">
              <a:rPr lang="es-ES"/>
              <a:pPr>
                <a:defRPr/>
              </a:pPr>
              <a:t>‹Nº›</a:t>
            </a:fld>
            <a:endParaRPr lang="es-ES"/>
          </a:p>
        </p:txBody>
      </p:sp>
    </p:spTree>
  </p:cSld>
  <p:clrMapOvr>
    <a:masterClrMapping/>
  </p:clrMapOvr>
  <p:transition spd="slow">
    <p:circl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88249A01-FD65-4B3B-9F81-00F15350C792}" type="slidenum">
              <a:rPr lang="es-ES"/>
              <a:pPr>
                <a:defRPr/>
              </a:pPr>
              <a:t>‹Nº›</a:t>
            </a:fld>
            <a:endParaRPr lang="es-ES"/>
          </a:p>
        </p:txBody>
      </p:sp>
    </p:spTree>
  </p:cSld>
  <p:clrMapOvr>
    <a:masterClrMapping/>
  </p:clrMapOvr>
  <p:transition spd="slow">
    <p:circl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E9ECD474-BEC8-48B2-9827-814109EFD6CD}" type="slidenum">
              <a:rPr lang="es-ES"/>
              <a:pPr>
                <a:defRPr/>
              </a:pPr>
              <a:t>‹Nº›</a:t>
            </a:fld>
            <a:endParaRPr lang="es-ES"/>
          </a:p>
        </p:txBody>
      </p:sp>
    </p:spTree>
  </p:cSld>
  <p:clrMapOvr>
    <a:masterClrMapping/>
  </p:clrMapOvr>
  <p:transition spd="slow">
    <p:circl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48052816-CA88-46E2-93E6-7BDAB71236D2}" type="slidenum">
              <a:rPr lang="es-ES"/>
              <a:pPr>
                <a:defRPr/>
              </a:pPr>
              <a:t>‹Nº›</a:t>
            </a:fld>
            <a:endParaRPr lang="es-ES"/>
          </a:p>
        </p:txBody>
      </p:sp>
    </p:spTree>
  </p:cSld>
  <p:clrMapOvr>
    <a:masterClrMapping/>
  </p:clrMapOvr>
  <p:transition spd="slow">
    <p:circl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AD8EEB4D-82DA-475A-83A8-439F84FCFBFB}" type="slidenum">
              <a:rPr lang="es-ES"/>
              <a:pPr>
                <a:defRPr/>
              </a:pPr>
              <a:t>‹Nº›</a:t>
            </a:fld>
            <a:endParaRPr lang="es-ES"/>
          </a:p>
        </p:txBody>
      </p:sp>
    </p:spTree>
  </p:cSld>
  <p:clrMapOvr>
    <a:masterClrMapping/>
  </p:clrMapOvr>
  <p:transition spd="slow">
    <p:circl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60583582-19EA-48B3-9C29-00E7CE72E0E9}" type="slidenum">
              <a:rPr lang="es-ES"/>
              <a:pPr>
                <a:defRPr/>
              </a:pPr>
              <a:t>‹Nº›</a:t>
            </a:fld>
            <a:endParaRPr lang="es-ES"/>
          </a:p>
        </p:txBody>
      </p:sp>
    </p:spTree>
  </p:cSld>
  <p:clrMapOvr>
    <a:masterClrMapping/>
  </p:clrMapOvr>
  <p:transition spd="slow">
    <p:circl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0B6D05E4-4FF2-41FA-B766-9DB2632CA1EB}" type="slidenum">
              <a:rPr lang="es-ES"/>
              <a:pPr>
                <a:defRPr/>
              </a:pPr>
              <a:t>‹Nº›</a:t>
            </a:fld>
            <a:endParaRPr lang="es-ES"/>
          </a:p>
        </p:txBody>
      </p:sp>
    </p:spTree>
  </p:cSld>
  <p:clrMapOvr>
    <a:masterClrMapping/>
  </p:clrMapOvr>
  <p:transition spd="slow">
    <p:circl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90ABD7A0-5303-4CCD-BCC9-F602426DCB6B}" type="slidenum">
              <a:rPr lang="es-ES"/>
              <a:pPr>
                <a:defRPr/>
              </a:pPr>
              <a:t>‹Nº›</a:t>
            </a:fld>
            <a:endParaRPr lang="es-ES"/>
          </a:p>
        </p:txBody>
      </p:sp>
    </p:spTree>
  </p:cSld>
  <p:clrMapOvr>
    <a:masterClrMapping/>
  </p:clrMapOvr>
  <p:transition spd="slow">
    <p:circl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B8C75C36-3D81-4711-BAA1-D9C9CCCAB330}"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circl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audio" Target="../media/audio1.wav"/></Relationships>
</file>

<file path=ppt/slides/_rels/slide2.xml.rels><?xml version="1.0" encoding="UTF-8" standalone="yes"?>
<Relationships xmlns="http://schemas.openxmlformats.org/package/2006/relationships"><Relationship Id="rId8" Type="http://schemas.openxmlformats.org/officeDocument/2006/relationships/hyperlink" Target="http://es.wikipedia.org/wiki/Alpes" TargetMode="External"/><Relationship Id="rId3" Type="http://schemas.openxmlformats.org/officeDocument/2006/relationships/image" Target="../media/image2.png"/><Relationship Id="rId7" Type="http://schemas.openxmlformats.org/officeDocument/2006/relationships/hyperlink" Target="http://es.wikipedia.org/wiki/Baviera" TargetMode="External"/><Relationship Id="rId12" Type="http://schemas.openxmlformats.org/officeDocument/2006/relationships/hyperlink" Target="http://es.wikipedia.org/w/index.php?title=Tegelberg&amp;action=edit&amp;redlink=1" TargetMode="External"/><Relationship Id="rId2" Type="http://schemas.openxmlformats.org/officeDocument/2006/relationships/hyperlink" Target="http://es.wikipedia.org/wiki/Archivo:Fuessen1.jpg" TargetMode="External"/><Relationship Id="rId1" Type="http://schemas.openxmlformats.org/officeDocument/2006/relationships/slideLayout" Target="../slideLayouts/slideLayout1.xml"/><Relationship Id="rId6" Type="http://schemas.openxmlformats.org/officeDocument/2006/relationships/hyperlink" Target="http://es.wikipedia.org/wiki/Suabia" TargetMode="External"/><Relationship Id="rId11" Type="http://schemas.openxmlformats.org/officeDocument/2006/relationships/hyperlink" Target="http://es.wikipedia.org/wiki/Castillo_de_Hohenschwangau" TargetMode="External"/><Relationship Id="rId5" Type="http://schemas.openxmlformats.org/officeDocument/2006/relationships/hyperlink" Target="http://es.wikipedia.org/wiki/Alemania" TargetMode="External"/><Relationship Id="rId10" Type="http://schemas.openxmlformats.org/officeDocument/2006/relationships/hyperlink" Target="http://es.wikipedia.org/wiki/Neuschwanstein" TargetMode="External"/><Relationship Id="rId4" Type="http://schemas.openxmlformats.org/officeDocument/2006/relationships/hyperlink" Target="http://es.wikipedia.org/wiki/Archivo:Fuessen.JPG" TargetMode="External"/><Relationship Id="rId9" Type="http://schemas.openxmlformats.org/officeDocument/2006/relationships/hyperlink" Target="http://es.wikipedia.org/wiki/Austria"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openxmlformats.org/officeDocument/2006/relationships/hyperlink" Target="http://es.wikipedia.org/wiki/Austria" TargetMode="External"/><Relationship Id="rId3" Type="http://schemas.openxmlformats.org/officeDocument/2006/relationships/hyperlink" Target="http://es.wikipedia.org/wiki/Maximiliano_II_de_Baviera" TargetMode="External"/><Relationship Id="rId7" Type="http://schemas.openxmlformats.org/officeDocument/2006/relationships/hyperlink" Target="http://es.wikipedia.org/wiki/Baviera" TargetMode="External"/><Relationship Id="rId2" Type="http://schemas.openxmlformats.org/officeDocument/2006/relationships/hyperlink" Target="http://es.wikipedia.org/wiki/Luis_II_de_Baviera" TargetMode="External"/><Relationship Id="rId1" Type="http://schemas.openxmlformats.org/officeDocument/2006/relationships/slideLayout" Target="../slideLayouts/slideLayout2.xml"/><Relationship Id="rId6" Type="http://schemas.openxmlformats.org/officeDocument/2006/relationships/hyperlink" Target="http://es.wikipedia.org/wiki/Ostallg%C3%A4u" TargetMode="External"/><Relationship Id="rId5" Type="http://schemas.openxmlformats.org/officeDocument/2006/relationships/hyperlink" Target="http://es.wikipedia.org/wiki/F%C3%BCssen" TargetMode="External"/><Relationship Id="rId10" Type="http://schemas.openxmlformats.org/officeDocument/2006/relationships/hyperlink" Target="http://es.wikipedia.org/wiki/Ot%C3%B3n_I_de_Baviera" TargetMode="External"/><Relationship Id="rId4" Type="http://schemas.openxmlformats.org/officeDocument/2006/relationships/hyperlink" Target="http://es.wikipedia.org/w/index.php?title=Schwangau&amp;action=edit&amp;redlink=1" TargetMode="External"/><Relationship Id="rId9" Type="http://schemas.openxmlformats.org/officeDocument/2006/relationships/hyperlink" Target="http://es.wikipedia.org/wiki/Mar%C3%ADa_de_Prusia" TargetMode="Externa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8" Type="http://schemas.openxmlformats.org/officeDocument/2006/relationships/hyperlink" Target="http://es.wikipedia.org/wiki/Tel%C3%A9fono_m%C3%B3vil" TargetMode="External"/><Relationship Id="rId13" Type="http://schemas.openxmlformats.org/officeDocument/2006/relationships/hyperlink" Target="http://translate.googleusercontent.com/translate_c?hl=es&amp;prev=/search?q=marienbr%C3%BCcke&amp;hl=es&amp;biw=1152&amp;bih=660&amp;prmd=imvns&amp;rurl=translate.google.es&amp;sl=en&amp;u=http://www.cityscouter.com/travelguides/munich/Hohenschwangau-Castle.html&amp;usg=ALkJrhjv1JI1wFMOVDE3Cd6dtAU87VFgAg" TargetMode="External"/><Relationship Id="rId3" Type="http://schemas.openxmlformats.org/officeDocument/2006/relationships/hyperlink" Target="http://es.wikipedia.org/wiki/Artesan%C3%ADa" TargetMode="External"/><Relationship Id="rId7" Type="http://schemas.openxmlformats.org/officeDocument/2006/relationships/hyperlink" Target="http://es.wikipedia.org/wiki/Electricidad" TargetMode="External"/><Relationship Id="rId12" Type="http://schemas.openxmlformats.org/officeDocument/2006/relationships/hyperlink" Target="http://es.wikipedia.org/wiki/Disneyland" TargetMode="External"/><Relationship Id="rId2" Type="http://schemas.openxmlformats.org/officeDocument/2006/relationships/hyperlink" Target="http://es.wikipedia.org/wiki/Eclecticismo" TargetMode="External"/><Relationship Id="rId1" Type="http://schemas.openxmlformats.org/officeDocument/2006/relationships/slideLayout" Target="../slideLayouts/slideLayout2.xml"/><Relationship Id="rId6" Type="http://schemas.openxmlformats.org/officeDocument/2006/relationships/hyperlink" Target="http://es.wikipedia.org/wiki/Fernando_el_Cat%C3%B3lico" TargetMode="External"/><Relationship Id="rId11" Type="http://schemas.openxmlformats.org/officeDocument/2006/relationships/hyperlink" Target="http://es.wikipedia.org/wiki/Castillo_de_la_Bella_Durmiente" TargetMode="External"/><Relationship Id="rId5" Type="http://schemas.openxmlformats.org/officeDocument/2006/relationships/hyperlink" Target="http://es.wikipedia.org/wiki/Isolda_de_Irlanda" TargetMode="External"/><Relationship Id="rId15" Type="http://schemas.openxmlformats.org/officeDocument/2006/relationships/hyperlink" Target="http://es.wikipedia.org/wiki/1866" TargetMode="External"/><Relationship Id="rId10" Type="http://schemas.openxmlformats.org/officeDocument/2006/relationships/hyperlink" Target="http://es.wikipedia.org/wiki/Walt_Disney" TargetMode="External"/><Relationship Id="rId4" Type="http://schemas.openxmlformats.org/officeDocument/2006/relationships/hyperlink" Target="http://es.wikipedia.org/wiki/Trist%C3%A1n" TargetMode="External"/><Relationship Id="rId9" Type="http://schemas.openxmlformats.org/officeDocument/2006/relationships/hyperlink" Target="http://es.wikipedia.org/wiki/Leonardo_da_Vinci" TargetMode="External"/><Relationship Id="rId14" Type="http://schemas.openxmlformats.org/officeDocument/2006/relationships/hyperlink" Target="http://es.wikipedia.org/wiki/Luis_II_de_Baviera" TargetMode="Externa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translate.googleusercontent.com/translate_c?hl=es&amp;prev=/search?q=marienbr%C3%BCcke&amp;hl=es&amp;biw=1152&amp;bih=660&amp;prmd=imvns&amp;rurl=translate.google.es&amp;sl=en&amp;u=http://www.cityscouter.com/travelguides/munich/Neuschwanstein-Castle.html&amp;usg=ALkJrhjArvFIgWMoZCAE3T2vJM3fFphjIQ" TargetMode="External"/><Relationship Id="rId2" Type="http://schemas.openxmlformats.org/officeDocument/2006/relationships/image" Target="../media/image33.jpeg"/><Relationship Id="rId1" Type="http://schemas.openxmlformats.org/officeDocument/2006/relationships/slideLayout" Target="../slideLayouts/slideLayout2.xml"/><Relationship Id="rId4" Type="http://schemas.openxmlformats.org/officeDocument/2006/relationships/hyperlink" Target="http://translate.googleusercontent.com/translate_c?hl=es&amp;prev=/search?q=marienbr%C3%BCcke&amp;hl=es&amp;biw=1152&amp;bih=660&amp;prmd=imvns&amp;rurl=translate.google.es&amp;sl=en&amp;u=http://www.cityscouter.com/travelguides/munich/Hohenschwangau-Castle.html&amp;usg=ALkJrhjv1JI1wFMOVDE3Cd6dtAU87VFgAg" TargetMode="Externa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hyperlink" Target="https://vk.com/mispps" TargetMode="External"/><Relationship Id="rId3" Type="http://schemas.openxmlformats.org/officeDocument/2006/relationships/image" Target="../media/image55.png"/><Relationship Id="rId7" Type="http://schemas.openxmlformats.org/officeDocument/2006/relationships/hyperlink" Target="https://www.facebook.com/mispps" TargetMode="External"/><Relationship Id="rId12" Type="http://schemas.openxmlformats.org/officeDocument/2006/relationships/image" Target="../media/image6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7.png"/><Relationship Id="rId11" Type="http://schemas.openxmlformats.org/officeDocument/2006/relationships/hyperlink" Target="https://plus.google.com/+Mispps/" TargetMode="External"/><Relationship Id="rId5" Type="http://schemas.openxmlformats.org/officeDocument/2006/relationships/image" Target="../media/image56.png"/><Relationship Id="rId10" Type="http://schemas.openxmlformats.org/officeDocument/2006/relationships/image" Target="../media/image5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WordArt 5"/>
          <p:cNvSpPr>
            <a:spLocks noChangeArrowheads="1" noChangeShapeType="1" noTextEdit="1"/>
          </p:cNvSpPr>
          <p:nvPr/>
        </p:nvSpPr>
        <p:spPr bwMode="auto">
          <a:xfrm>
            <a:off x="2195513" y="1773238"/>
            <a:ext cx="4105275" cy="787400"/>
          </a:xfrm>
          <a:prstGeom prst="rect">
            <a:avLst/>
          </a:prstGeom>
        </p:spPr>
        <p:txBody>
          <a:bodyPr wrap="none" fromWordArt="1">
            <a:prstTxWarp prst="textPlain">
              <a:avLst>
                <a:gd name="adj" fmla="val 50000"/>
              </a:avLst>
            </a:prstTxWarp>
          </a:bodyPr>
          <a:lstStyle/>
          <a:p>
            <a:pPr algn="ctr"/>
            <a:r>
              <a:rPr lang="es-ES" sz="3600" kern="10" dirty="0">
                <a:ln w="9525">
                  <a:noFill/>
                  <a:round/>
                  <a:headEnd/>
                  <a:tailEnd/>
                </a:ln>
                <a:solidFill>
                  <a:schemeClr val="accent2"/>
                </a:solidFill>
                <a:effectLst>
                  <a:outerShdw dist="35921" dir="2700000" algn="ctr" rotWithShape="0">
                    <a:srgbClr val="C0C0C0">
                      <a:alpha val="79999"/>
                    </a:srgbClr>
                  </a:outerShdw>
                </a:effectLst>
                <a:latin typeface="Impact"/>
              </a:rPr>
              <a:t>FUSSEN</a:t>
            </a:r>
          </a:p>
        </p:txBody>
      </p:sp>
      <p:sp>
        <p:nvSpPr>
          <p:cNvPr id="13314" name="WordArt 6"/>
          <p:cNvSpPr>
            <a:spLocks noChangeArrowheads="1" noChangeShapeType="1" noTextEdit="1"/>
          </p:cNvSpPr>
          <p:nvPr/>
        </p:nvSpPr>
        <p:spPr bwMode="auto">
          <a:xfrm>
            <a:off x="1692275" y="3860800"/>
            <a:ext cx="5256213" cy="571500"/>
          </a:xfrm>
          <a:prstGeom prst="rect">
            <a:avLst/>
          </a:prstGeom>
        </p:spPr>
        <p:txBody>
          <a:bodyPr wrap="none" fromWordArt="1">
            <a:prstTxWarp prst="textPlain">
              <a:avLst>
                <a:gd name="adj" fmla="val 50000"/>
              </a:avLst>
            </a:prstTxWarp>
          </a:bodyPr>
          <a:lstStyle/>
          <a:p>
            <a:pPr algn="ctr"/>
            <a:r>
              <a:rPr lang="es-ES" sz="3600" kern="10" dirty="0">
                <a:ln w="9525">
                  <a:noFill/>
                  <a:round/>
                  <a:headEnd/>
                  <a:tailEnd/>
                </a:ln>
                <a:solidFill>
                  <a:schemeClr val="accent2"/>
                </a:solidFill>
                <a:effectLst>
                  <a:outerShdw dist="35921" dir="2700000" algn="ctr" rotWithShape="0">
                    <a:srgbClr val="C0C0C0">
                      <a:alpha val="79999"/>
                    </a:srgbClr>
                  </a:outerShdw>
                </a:effectLst>
                <a:latin typeface="Impact"/>
              </a:rPr>
              <a:t>Y  SUS  CASTILLOS</a:t>
            </a:r>
          </a:p>
        </p:txBody>
      </p:sp>
      <p:sp>
        <p:nvSpPr>
          <p:cNvPr id="13315" name="Text Box 7"/>
          <p:cNvSpPr txBox="1">
            <a:spLocks noChangeArrowheads="1"/>
          </p:cNvSpPr>
          <p:nvPr/>
        </p:nvSpPr>
        <p:spPr bwMode="auto">
          <a:xfrm>
            <a:off x="5508625" y="6165850"/>
            <a:ext cx="3635375" cy="366713"/>
          </a:xfrm>
          <a:prstGeom prst="rect">
            <a:avLst/>
          </a:prstGeom>
          <a:noFill/>
          <a:ln w="9525">
            <a:noFill/>
            <a:miter lim="800000"/>
            <a:headEnd/>
            <a:tailEnd/>
          </a:ln>
        </p:spPr>
        <p:txBody>
          <a:bodyPr>
            <a:spAutoFit/>
          </a:bodyPr>
          <a:lstStyle/>
          <a:p>
            <a:pPr>
              <a:spcBef>
                <a:spcPct val="50000"/>
              </a:spcBef>
            </a:pPr>
            <a:r>
              <a:rPr lang="es-ES" b="1">
                <a:solidFill>
                  <a:srgbClr val="3A1C76"/>
                </a:solidFill>
                <a:latin typeface="Arial Black" pitchFamily="34" charset="0"/>
              </a:rPr>
              <a:t>UTILIZAR  EL  RATÓN</a:t>
            </a:r>
          </a:p>
        </p:txBody>
      </p:sp>
      <p:pic>
        <p:nvPicPr>
          <p:cNvPr id="5" name="alema.wav">
            <a:hlinkClick r:id="" action="ppaction://media"/>
          </p:cNvPr>
          <p:cNvPicPr>
            <a:picLocks noRot="1" noChangeAspect="1"/>
          </p:cNvPicPr>
          <p:nvPr>
            <a:wavAudioFile r:embed="rId1" name="alema.wav"/>
          </p:nvPr>
        </p:nvPicPr>
        <p:blipFill>
          <a:blip r:embed="rId3"/>
          <a:srcRect/>
          <a:stretch>
            <a:fillRect/>
          </a:stretch>
        </p:blipFill>
        <p:spPr bwMode="auto">
          <a:xfrm>
            <a:off x="-900113" y="2565400"/>
            <a:ext cx="304800" cy="30480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p:cTn id="7" repeatCount="indefinite" fill="hold" display="0">
                  <p:stCondLst>
                    <p:cond delay="indefinite"/>
                  </p:stCondLst>
                  <p:endCondLst>
                    <p:cond evt="onPrev" delay="0">
                      <p:tgtEl>
                        <p:sldTgt/>
                      </p:tgtEl>
                    </p:cond>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160" descr="magnify-clip">
            <a:hlinkClick r:id="rId2" tooltip="Aumentar"/>
          </p:cNvPr>
          <p:cNvPicPr>
            <a:picLocks noChangeAspect="1" noChangeArrowheads="1"/>
          </p:cNvPicPr>
          <p:nvPr/>
        </p:nvPicPr>
        <p:blipFill>
          <a:blip r:embed="rId3"/>
          <a:srcRect/>
          <a:stretch>
            <a:fillRect/>
          </a:stretch>
        </p:blipFill>
        <p:spPr bwMode="auto">
          <a:xfrm>
            <a:off x="-301625" y="631825"/>
            <a:ext cx="142875" cy="104775"/>
          </a:xfrm>
          <a:prstGeom prst="rect">
            <a:avLst/>
          </a:prstGeom>
          <a:noFill/>
          <a:ln w="9525">
            <a:noFill/>
            <a:miter lim="800000"/>
            <a:headEnd/>
            <a:tailEnd/>
          </a:ln>
        </p:spPr>
      </p:pic>
      <p:pic>
        <p:nvPicPr>
          <p:cNvPr id="14338" name="Picture 162" descr="magnify-clip">
            <a:hlinkClick r:id="rId4" tooltip="Aumentar"/>
          </p:cNvPr>
          <p:cNvPicPr>
            <a:picLocks noChangeAspect="1" noChangeArrowheads="1"/>
          </p:cNvPicPr>
          <p:nvPr/>
        </p:nvPicPr>
        <p:blipFill>
          <a:blip r:embed="rId3"/>
          <a:srcRect/>
          <a:stretch>
            <a:fillRect/>
          </a:stretch>
        </p:blipFill>
        <p:spPr bwMode="auto">
          <a:xfrm>
            <a:off x="-301625" y="3132138"/>
            <a:ext cx="142875" cy="104775"/>
          </a:xfrm>
          <a:prstGeom prst="rect">
            <a:avLst/>
          </a:prstGeom>
          <a:noFill/>
          <a:ln w="9525">
            <a:noFill/>
            <a:miter lim="800000"/>
            <a:headEnd/>
            <a:tailEnd/>
          </a:ln>
        </p:spPr>
      </p:pic>
      <p:sp>
        <p:nvSpPr>
          <p:cNvPr id="14339" name="Rectangle 163"/>
          <p:cNvSpPr>
            <a:spLocks noChangeArrowheads="1"/>
          </p:cNvSpPr>
          <p:nvPr/>
        </p:nvSpPr>
        <p:spPr bwMode="auto">
          <a:xfrm>
            <a:off x="468313" y="1846263"/>
            <a:ext cx="8135937" cy="3387725"/>
          </a:xfrm>
          <a:prstGeom prst="rect">
            <a:avLst/>
          </a:prstGeom>
          <a:noFill/>
          <a:ln w="9525">
            <a:noFill/>
            <a:miter lim="800000"/>
            <a:headEnd/>
            <a:tailEnd/>
          </a:ln>
        </p:spPr>
        <p:txBody>
          <a:bodyPr anchor="ctr">
            <a:spAutoFit/>
          </a:bodyPr>
          <a:lstStyle/>
          <a:p>
            <a:pPr algn="ctr"/>
            <a:r>
              <a:rPr lang="es-ES" b="1">
                <a:solidFill>
                  <a:srgbClr val="3A1C76"/>
                </a:solidFill>
              </a:rPr>
              <a:t>Füssen es una ciudad de </a:t>
            </a:r>
            <a:r>
              <a:rPr lang="es-ES" b="1">
                <a:solidFill>
                  <a:srgbClr val="3A1C76"/>
                </a:solidFill>
                <a:hlinkClick r:id="rId5" tooltip="Alemania"/>
              </a:rPr>
              <a:t>Alemania</a:t>
            </a:r>
            <a:r>
              <a:rPr lang="es-ES" b="1">
                <a:solidFill>
                  <a:srgbClr val="3A1C76"/>
                </a:solidFill>
              </a:rPr>
              <a:t>, dentro de la region de </a:t>
            </a:r>
            <a:r>
              <a:rPr lang="es-ES" b="1">
                <a:solidFill>
                  <a:srgbClr val="3A1C76"/>
                </a:solidFill>
                <a:hlinkClick r:id="rId6" tooltip="Suabia"/>
              </a:rPr>
              <a:t>Suabia</a:t>
            </a:r>
            <a:r>
              <a:rPr lang="es-ES" b="1">
                <a:solidFill>
                  <a:srgbClr val="3A1C76"/>
                </a:solidFill>
              </a:rPr>
              <a:t>, en el estado federado de </a:t>
            </a:r>
            <a:r>
              <a:rPr lang="es-ES" b="1">
                <a:solidFill>
                  <a:srgbClr val="3A1C76"/>
                </a:solidFill>
                <a:hlinkClick r:id="rId7" tooltip="Baviera"/>
              </a:rPr>
              <a:t>Baviera</a:t>
            </a:r>
            <a:r>
              <a:rPr lang="es-ES" b="1">
                <a:solidFill>
                  <a:srgbClr val="3A1C76"/>
                </a:solidFill>
              </a:rPr>
              <a:t>. Se encuentra al pie de los </a:t>
            </a:r>
            <a:r>
              <a:rPr lang="es-ES" b="1">
                <a:solidFill>
                  <a:srgbClr val="3A1C76"/>
                </a:solidFill>
                <a:hlinkClick r:id="rId8" tooltip="Alpes"/>
              </a:rPr>
              <a:t>Alpes</a:t>
            </a:r>
            <a:r>
              <a:rPr lang="es-ES" b="1">
                <a:solidFill>
                  <a:srgbClr val="3A1C76"/>
                </a:solidFill>
              </a:rPr>
              <a:t>, muy cerca de la frontera con </a:t>
            </a:r>
            <a:r>
              <a:rPr lang="es-ES" b="1">
                <a:solidFill>
                  <a:srgbClr val="3A1C76"/>
                </a:solidFill>
                <a:hlinkClick r:id="rId9" tooltip="Austria"/>
              </a:rPr>
              <a:t>Austria</a:t>
            </a:r>
            <a:r>
              <a:rPr lang="es-ES" b="1">
                <a:solidFill>
                  <a:srgbClr val="3A1C76"/>
                </a:solidFill>
              </a:rPr>
              <a:t>.</a:t>
            </a:r>
          </a:p>
          <a:p>
            <a:pPr algn="ctr"/>
            <a:r>
              <a:rPr lang="es-ES" b="1">
                <a:solidFill>
                  <a:srgbClr val="3A1C76"/>
                </a:solidFill>
              </a:rPr>
              <a:t>La ciudad es mundialmente conocida por sus espectaculares castillos: </a:t>
            </a:r>
            <a:r>
              <a:rPr lang="es-ES" b="1">
                <a:solidFill>
                  <a:srgbClr val="3A1C76"/>
                </a:solidFill>
                <a:hlinkClick r:id="rId10" tooltip="Neuschwanstein"/>
              </a:rPr>
              <a:t>Neuschwanstein</a:t>
            </a:r>
            <a:r>
              <a:rPr lang="es-ES" b="1">
                <a:solidFill>
                  <a:srgbClr val="3A1C76"/>
                </a:solidFill>
              </a:rPr>
              <a:t> y </a:t>
            </a:r>
            <a:r>
              <a:rPr lang="es-ES" b="1">
                <a:solidFill>
                  <a:srgbClr val="3A1C76"/>
                </a:solidFill>
                <a:hlinkClick r:id="rId11" tooltip="Castillo de Hohenschwangau"/>
              </a:rPr>
              <a:t>Hohenschwangau</a:t>
            </a:r>
            <a:r>
              <a:rPr lang="es-ES" b="1">
                <a:solidFill>
                  <a:srgbClr val="3A1C76"/>
                </a:solidFill>
              </a:rPr>
              <a:t> que se encuentran en las montañas a las afueras, y la enorme montaña próxima llamada </a:t>
            </a:r>
            <a:r>
              <a:rPr lang="es-ES" b="1">
                <a:solidFill>
                  <a:srgbClr val="3A1C76"/>
                </a:solidFill>
                <a:hlinkClick r:id="rId12" tooltip="Tegelberg (aún no redactado)"/>
              </a:rPr>
              <a:t>Tegelberg</a:t>
            </a:r>
            <a:r>
              <a:rPr lang="es-ES" b="1">
                <a:solidFill>
                  <a:srgbClr val="3A1C76"/>
                </a:solidFill>
              </a:rPr>
              <a:t> (1870 m).</a:t>
            </a:r>
          </a:p>
          <a:p>
            <a:pPr algn="ctr"/>
            <a:r>
              <a:rPr lang="es-ES" b="1">
                <a:solidFill>
                  <a:srgbClr val="3A1C76"/>
                </a:solidFill>
              </a:rPr>
              <a:t>Tiene un interesante casco antiguo con sitios de interés como el palacio Alto de estilo gótico tardío, el monasterio Santo Mang, las casas con frontones medievales e idílicos lugares.</a:t>
            </a:r>
          </a:p>
          <a:p>
            <a:pPr algn="ctr"/>
            <a:r>
              <a:rPr lang="es-ES" b="1">
                <a:solidFill>
                  <a:srgbClr val="3A1C76"/>
                </a:solidFill>
              </a:rPr>
              <a:t>Prácticamente todo el invierno está cubierta de un manto blanco de nieve e incluso se llegan a helar los lagos que hay por esa zona.</a:t>
            </a:r>
          </a:p>
          <a:p>
            <a:pPr algn="ctr"/>
            <a:r>
              <a:rPr lang="es-ES" b="1">
                <a:solidFill>
                  <a:srgbClr val="3A1C76"/>
                </a:solidFill>
              </a:rPr>
              <a:t>Forma parte de la ruta romántica alemana.</a:t>
            </a:r>
          </a:p>
        </p:txBody>
      </p:sp>
    </p:spTree>
  </p:cSld>
  <p:clrMapOvr>
    <a:masterClrMapping/>
  </p:clrMapOvr>
  <p:transition spd="slow">
    <p:circl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3" descr="C:\Documents and Settings\Usuario\Escritorio\61007289.JPG"/>
          <p:cNvPicPr>
            <a:picLocks noChangeAspect="1" noChangeArrowheads="1"/>
          </p:cNvPicPr>
          <p:nvPr/>
        </p:nvPicPr>
        <p:blipFill>
          <a:blip r:embed="rId2"/>
          <a:srcRect/>
          <a:stretch>
            <a:fillRect/>
          </a:stretch>
        </p:blipFill>
        <p:spPr bwMode="auto">
          <a:xfrm>
            <a:off x="-101600" y="0"/>
            <a:ext cx="9245600" cy="685800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5" name="Picture 7" descr="35420424"/>
          <p:cNvPicPr>
            <a:picLocks noChangeAspect="1" noChangeArrowheads="1"/>
          </p:cNvPicPr>
          <p:nvPr/>
        </p:nvPicPr>
        <p:blipFill>
          <a:blip r:embed="rId2"/>
          <a:srcRect/>
          <a:stretch>
            <a:fillRect/>
          </a:stretch>
        </p:blipFill>
        <p:spPr bwMode="auto">
          <a:xfrm>
            <a:off x="0" y="-3175"/>
            <a:ext cx="9144000" cy="686435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4" descr="24817023"/>
          <p:cNvPicPr>
            <a:picLocks noChangeAspect="1" noChangeArrowheads="1"/>
          </p:cNvPicPr>
          <p:nvPr/>
        </p:nvPicPr>
        <p:blipFill>
          <a:blip r:embed="rId2"/>
          <a:srcRect/>
          <a:stretch>
            <a:fillRect/>
          </a:stretch>
        </p:blipFill>
        <p:spPr bwMode="auto">
          <a:xfrm>
            <a:off x="0" y="333375"/>
            <a:ext cx="9144000" cy="6118225"/>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Picture 4" descr="12550155"/>
          <p:cNvPicPr>
            <a:picLocks noChangeAspect="1" noChangeArrowheads="1"/>
          </p:cNvPicPr>
          <p:nvPr/>
        </p:nvPicPr>
        <p:blipFill>
          <a:blip r:embed="rId2"/>
          <a:srcRect/>
          <a:stretch>
            <a:fillRect/>
          </a:stretch>
        </p:blipFill>
        <p:spPr bwMode="auto">
          <a:xfrm>
            <a:off x="0" y="7938"/>
            <a:ext cx="9144000" cy="6850062"/>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Picture 4" descr="24207247"/>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Picture 4" descr="11770280"/>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5" descr="50024704"/>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Picture 4" descr="24816780"/>
          <p:cNvPicPr>
            <a:picLocks noChangeAspect="1" noChangeArrowheads="1"/>
          </p:cNvPicPr>
          <p:nvPr/>
        </p:nvPicPr>
        <p:blipFill>
          <a:blip r:embed="rId2"/>
          <a:srcRect/>
          <a:stretch>
            <a:fillRect/>
          </a:stretch>
        </p:blipFill>
        <p:spPr bwMode="auto">
          <a:xfrm>
            <a:off x="0" y="260350"/>
            <a:ext cx="9144000" cy="612140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Picture 4" descr="50460101"/>
          <p:cNvPicPr>
            <a:picLocks noChangeAspect="1" noChangeArrowheads="1"/>
          </p:cNvPicPr>
          <p:nvPr/>
        </p:nvPicPr>
        <p:blipFill>
          <a:blip r:embed="rId2"/>
          <a:srcRect/>
          <a:stretch>
            <a:fillRect/>
          </a:stretch>
        </p:blipFill>
        <p:spPr bwMode="auto">
          <a:xfrm>
            <a:off x="0" y="260350"/>
            <a:ext cx="9144000" cy="610235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Picture 2" descr="C:\Documents and Settings\Usuario\Escritorio\22959311.JPG"/>
          <p:cNvPicPr>
            <a:picLocks noChangeAspect="1" noChangeArrowheads="1"/>
          </p:cNvPicPr>
          <p:nvPr/>
        </p:nvPicPr>
        <p:blipFill>
          <a:blip r:embed="rId2"/>
          <a:srcRect/>
          <a:stretch>
            <a:fillRect/>
          </a:stretch>
        </p:blipFill>
        <p:spPr bwMode="auto">
          <a:xfrm>
            <a:off x="-74613" y="0"/>
            <a:ext cx="9221788" cy="685800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2" descr="C:\Documents and Settings\Usuario\Escritorio\49545928.JPG"/>
          <p:cNvPicPr>
            <a:picLocks noChangeAspect="1" noChangeArrowheads="1"/>
          </p:cNvPicPr>
          <p:nvPr/>
        </p:nvPicPr>
        <p:blipFill>
          <a:blip r:embed="rId2"/>
          <a:srcRect/>
          <a:stretch>
            <a:fillRect/>
          </a:stretch>
        </p:blipFill>
        <p:spPr bwMode="auto">
          <a:xfrm>
            <a:off x="0" y="0"/>
            <a:ext cx="6592888" cy="6858000"/>
          </a:xfrm>
          <a:prstGeom prst="rect">
            <a:avLst/>
          </a:prstGeom>
          <a:noFill/>
          <a:ln w="9525">
            <a:noFill/>
            <a:miter lim="800000"/>
            <a:headEnd/>
            <a:tailEnd/>
          </a:ln>
        </p:spPr>
      </p:pic>
      <p:sp>
        <p:nvSpPr>
          <p:cNvPr id="25602" name="2 CuadroTexto"/>
          <p:cNvSpPr txBox="1">
            <a:spLocks noChangeArrowheads="1"/>
          </p:cNvSpPr>
          <p:nvPr/>
        </p:nvSpPr>
        <p:spPr bwMode="auto">
          <a:xfrm>
            <a:off x="6732588" y="981075"/>
            <a:ext cx="2411412" cy="646113"/>
          </a:xfrm>
          <a:prstGeom prst="rect">
            <a:avLst/>
          </a:prstGeom>
          <a:noFill/>
          <a:ln w="9525">
            <a:noFill/>
            <a:miter lim="800000"/>
            <a:headEnd/>
            <a:tailEnd/>
          </a:ln>
        </p:spPr>
        <p:txBody>
          <a:bodyPr>
            <a:spAutoFit/>
          </a:bodyPr>
          <a:lstStyle/>
          <a:p>
            <a:r>
              <a:rPr lang="es-ES" b="1"/>
              <a:t>Iglesia Hospital del Espíritu Santo</a:t>
            </a:r>
          </a:p>
        </p:txBody>
      </p:sp>
      <p:sp>
        <p:nvSpPr>
          <p:cNvPr id="25603" name="3 Rectángulo"/>
          <p:cNvSpPr>
            <a:spLocks noChangeArrowheads="1"/>
          </p:cNvSpPr>
          <p:nvPr/>
        </p:nvSpPr>
        <p:spPr bwMode="auto">
          <a:xfrm>
            <a:off x="6659563" y="2060575"/>
            <a:ext cx="2484437" cy="2838450"/>
          </a:xfrm>
          <a:prstGeom prst="rect">
            <a:avLst/>
          </a:prstGeom>
          <a:noFill/>
          <a:ln w="9525">
            <a:noFill/>
            <a:miter lim="800000"/>
            <a:headEnd/>
            <a:tailEnd/>
          </a:ln>
        </p:spPr>
        <p:txBody>
          <a:bodyPr>
            <a:spAutoFit/>
          </a:bodyPr>
          <a:lstStyle/>
          <a:p>
            <a:r>
              <a:rPr lang="es-ES"/>
              <a:t>Construída en el año 1.748 por Franz Karl Fischer como iglesia para el hospital, presenta un estilo claramente rococó, sobre todo en su colorista fachada. En su interior destacan las pinturas del techo. </a:t>
            </a:r>
          </a:p>
        </p:txBody>
      </p:sp>
    </p:spTree>
  </p:cSld>
  <p:clrMapOvr>
    <a:masterClrMapping/>
  </p:clrMapOvr>
  <p:transition spd="slow">
    <p:circl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Picture 2" descr="C:\Documents and Settings\Usuario\Escritorio\49545947.JPG"/>
          <p:cNvPicPr>
            <a:picLocks noChangeAspect="1" noChangeArrowheads="1"/>
          </p:cNvPicPr>
          <p:nvPr/>
        </p:nvPicPr>
        <p:blipFill>
          <a:blip r:embed="rId2"/>
          <a:srcRect/>
          <a:stretch>
            <a:fillRect/>
          </a:stretch>
        </p:blipFill>
        <p:spPr bwMode="auto">
          <a:xfrm>
            <a:off x="1547813" y="0"/>
            <a:ext cx="5038725" cy="683260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Picture 4" descr="51695709"/>
          <p:cNvPicPr>
            <a:picLocks noChangeAspect="1" noChangeArrowheads="1"/>
          </p:cNvPicPr>
          <p:nvPr/>
        </p:nvPicPr>
        <p:blipFill>
          <a:blip r:embed="rId2"/>
          <a:srcRect/>
          <a:stretch>
            <a:fillRect/>
          </a:stretch>
        </p:blipFill>
        <p:spPr bwMode="auto">
          <a:xfrm>
            <a:off x="19050" y="471488"/>
            <a:ext cx="9105900" cy="5915025"/>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5" descr="54366086"/>
          <p:cNvPicPr>
            <a:picLocks noChangeAspect="1" noChangeArrowheads="1"/>
          </p:cNvPicPr>
          <p:nvPr/>
        </p:nvPicPr>
        <p:blipFill>
          <a:blip r:embed="rId2"/>
          <a:srcRect/>
          <a:stretch>
            <a:fillRect/>
          </a:stretch>
        </p:blipFill>
        <p:spPr bwMode="auto">
          <a:xfrm>
            <a:off x="0" y="1588"/>
            <a:ext cx="9144000" cy="6854825"/>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Picture 5" descr="55806653"/>
          <p:cNvPicPr>
            <a:picLocks noChangeAspect="1" noChangeArrowheads="1"/>
          </p:cNvPicPr>
          <p:nvPr/>
        </p:nvPicPr>
        <p:blipFill>
          <a:blip r:embed="rId2"/>
          <a:srcRect/>
          <a:stretch>
            <a:fillRect/>
          </a:stretch>
        </p:blipFill>
        <p:spPr bwMode="auto">
          <a:xfrm>
            <a:off x="0" y="333375"/>
            <a:ext cx="9144000" cy="6092825"/>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Picture 4" descr="56435511"/>
          <p:cNvPicPr>
            <a:picLocks noChangeAspect="1" noChangeArrowheads="1"/>
          </p:cNvPicPr>
          <p:nvPr/>
        </p:nvPicPr>
        <p:blipFill>
          <a:blip r:embed="rId2"/>
          <a:srcRect/>
          <a:stretch>
            <a:fillRect/>
          </a:stretch>
        </p:blipFill>
        <p:spPr bwMode="auto">
          <a:xfrm>
            <a:off x="0" y="260350"/>
            <a:ext cx="9145588" cy="6124575"/>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Picture 5" descr="60450472"/>
          <p:cNvPicPr>
            <a:picLocks noChangeAspect="1" noChangeArrowheads="1"/>
          </p:cNvPicPr>
          <p:nvPr/>
        </p:nvPicPr>
        <p:blipFill>
          <a:blip r:embed="rId2"/>
          <a:srcRect/>
          <a:stretch>
            <a:fillRect/>
          </a:stretch>
        </p:blipFill>
        <p:spPr bwMode="auto">
          <a:xfrm>
            <a:off x="0" y="188913"/>
            <a:ext cx="9251950" cy="6164262"/>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Picture 6" descr="54747885"/>
          <p:cNvPicPr>
            <a:picLocks noChangeAspect="1" noChangeArrowheads="1"/>
          </p:cNvPicPr>
          <p:nvPr/>
        </p:nvPicPr>
        <p:blipFill>
          <a:blip r:embed="rId2"/>
          <a:srcRect/>
          <a:stretch>
            <a:fillRect/>
          </a:stretch>
        </p:blipFill>
        <p:spPr bwMode="auto">
          <a:xfrm>
            <a:off x="0" y="692150"/>
            <a:ext cx="9144000" cy="5705475"/>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3" name="Picture 4" descr="C:\Documents and Settings\Usuario\Escritorio\12999826.JPG"/>
          <p:cNvPicPr>
            <a:picLocks noChangeAspect="1" noChangeArrowheads="1"/>
          </p:cNvPicPr>
          <p:nvPr/>
        </p:nvPicPr>
        <p:blipFill>
          <a:blip r:embed="rId2"/>
          <a:srcRect/>
          <a:stretch>
            <a:fillRect/>
          </a:stretch>
        </p:blipFill>
        <p:spPr bwMode="auto">
          <a:xfrm>
            <a:off x="42863" y="404813"/>
            <a:ext cx="9101137" cy="6092825"/>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7" name="Picture 2" descr="C:\Documents and Settings\Usuario\Escritorio\52554640.JPG"/>
          <p:cNvPicPr>
            <a:picLocks noChangeAspect="1" noChangeArrowheads="1"/>
          </p:cNvPicPr>
          <p:nvPr/>
        </p:nvPicPr>
        <p:blipFill>
          <a:blip r:embed="rId2"/>
          <a:srcRect/>
          <a:stretch>
            <a:fillRect/>
          </a:stretch>
        </p:blipFill>
        <p:spPr bwMode="auto">
          <a:xfrm>
            <a:off x="-396875" y="260350"/>
            <a:ext cx="9912350" cy="633730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Picture 4" descr="50050665"/>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5" name="Picture 2" descr="C:\Documents and Settings\Usuario\Escritorio\16510724.JPG"/>
          <p:cNvPicPr>
            <a:picLocks noChangeAspect="1" noChangeArrowheads="1"/>
          </p:cNvPicPr>
          <p:nvPr/>
        </p:nvPicPr>
        <p:blipFill>
          <a:blip r:embed="rId2"/>
          <a:srcRect/>
          <a:stretch>
            <a:fillRect/>
          </a:stretch>
        </p:blipFill>
        <p:spPr bwMode="auto">
          <a:xfrm>
            <a:off x="-73025" y="260350"/>
            <a:ext cx="9217025" cy="6145213"/>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9" name="Picture 4" descr="31452736"/>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3" name="Picture 2" descr="C:\Documents and Settings\Usuario\Escritorio\28513076.JPG"/>
          <p:cNvPicPr>
            <a:picLocks noChangeAspect="1" noChangeArrowheads="1"/>
          </p:cNvPicPr>
          <p:nvPr/>
        </p:nvPicPr>
        <p:blipFill>
          <a:blip r:embed="rId2"/>
          <a:srcRect/>
          <a:stretch>
            <a:fillRect/>
          </a:stretch>
        </p:blipFill>
        <p:spPr bwMode="auto">
          <a:xfrm>
            <a:off x="-6350" y="0"/>
            <a:ext cx="9150350" cy="6858000"/>
          </a:xfrm>
          <a:prstGeom prst="rect">
            <a:avLst/>
          </a:prstGeom>
          <a:noFill/>
          <a:ln w="9525">
            <a:noFill/>
            <a:miter lim="800000"/>
            <a:headEnd/>
            <a:tailEnd/>
          </a:ln>
        </p:spPr>
      </p:pic>
      <p:sp>
        <p:nvSpPr>
          <p:cNvPr id="7" name="6 Flecha abajo"/>
          <p:cNvSpPr/>
          <p:nvPr/>
        </p:nvSpPr>
        <p:spPr>
          <a:xfrm>
            <a:off x="3276600" y="692150"/>
            <a:ext cx="142875" cy="10810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rgbClr val="3A1C76"/>
              </a:solidFill>
            </a:endParaRPr>
          </a:p>
        </p:txBody>
      </p:sp>
      <p:sp>
        <p:nvSpPr>
          <p:cNvPr id="8" name="7 Flecha abajo"/>
          <p:cNvSpPr/>
          <p:nvPr/>
        </p:nvSpPr>
        <p:spPr>
          <a:xfrm>
            <a:off x="7019925" y="1052513"/>
            <a:ext cx="142875" cy="136683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8916" name="8 CuadroTexto"/>
          <p:cNvSpPr txBox="1">
            <a:spLocks noChangeArrowheads="1"/>
          </p:cNvSpPr>
          <p:nvPr/>
        </p:nvSpPr>
        <p:spPr bwMode="auto">
          <a:xfrm>
            <a:off x="2555875" y="333375"/>
            <a:ext cx="2087563" cy="276225"/>
          </a:xfrm>
          <a:prstGeom prst="rect">
            <a:avLst/>
          </a:prstGeom>
          <a:noFill/>
          <a:ln w="9525">
            <a:noFill/>
            <a:miter lim="800000"/>
            <a:headEnd/>
            <a:tailEnd/>
          </a:ln>
        </p:spPr>
        <p:txBody>
          <a:bodyPr>
            <a:spAutoFit/>
          </a:bodyPr>
          <a:lstStyle/>
          <a:p>
            <a:r>
              <a:rPr lang="es-ES" sz="1200">
                <a:solidFill>
                  <a:srgbClr val="3A1C76"/>
                </a:solidFill>
                <a:latin typeface="Arial Black" pitchFamily="34" charset="0"/>
              </a:rPr>
              <a:t>Neuschwastein</a:t>
            </a:r>
          </a:p>
        </p:txBody>
      </p:sp>
      <p:sp>
        <p:nvSpPr>
          <p:cNvPr id="10" name="9 CuadroTexto"/>
          <p:cNvSpPr txBox="1"/>
          <p:nvPr/>
        </p:nvSpPr>
        <p:spPr>
          <a:xfrm>
            <a:off x="6300788" y="765175"/>
            <a:ext cx="1943100" cy="274638"/>
          </a:xfrm>
          <a:prstGeom prst="rect">
            <a:avLst/>
          </a:prstGeom>
          <a:noFill/>
        </p:spPr>
        <p:txBody>
          <a:bodyPr>
            <a:spAutoFit/>
          </a:bodyPr>
          <a:lstStyle/>
          <a:p>
            <a:pPr>
              <a:defRPr/>
            </a:pPr>
            <a:r>
              <a:rPr lang="es-ES" sz="1200" dirty="0" err="1">
                <a:solidFill>
                  <a:schemeClr val="accent2">
                    <a:lumMod val="75000"/>
                  </a:schemeClr>
                </a:solidFill>
                <a:latin typeface="Arial Black" pitchFamily="34" charset="0"/>
              </a:rPr>
              <a:t>Hohenschwangau</a:t>
            </a:r>
            <a:endParaRPr lang="es-ES" sz="1200" dirty="0">
              <a:solidFill>
                <a:schemeClr val="accent2">
                  <a:lumMod val="75000"/>
                </a:schemeClr>
              </a:solidFill>
              <a:latin typeface="Arial Black" pitchFamily="34" charset="0"/>
            </a:endParaRPr>
          </a:p>
        </p:txBody>
      </p:sp>
    </p:spTree>
  </p:cSld>
  <p:clrMapOvr>
    <a:masterClrMapping/>
  </p:clrMapOvr>
  <p:transition spd="slow">
    <p:circl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1 Rectángulo"/>
          <p:cNvSpPr>
            <a:spLocks noChangeArrowheads="1"/>
          </p:cNvSpPr>
          <p:nvPr/>
        </p:nvSpPr>
        <p:spPr bwMode="auto">
          <a:xfrm>
            <a:off x="323850" y="2924175"/>
            <a:ext cx="8639175" cy="1785938"/>
          </a:xfrm>
          <a:prstGeom prst="rect">
            <a:avLst/>
          </a:prstGeom>
          <a:noFill/>
          <a:ln w="9525">
            <a:noFill/>
            <a:miter lim="800000"/>
            <a:headEnd/>
            <a:tailEnd/>
          </a:ln>
        </p:spPr>
        <p:txBody>
          <a:bodyPr>
            <a:spAutoFit/>
          </a:bodyPr>
          <a:lstStyle/>
          <a:p>
            <a:r>
              <a:rPr lang="es-ES" sz="2000" b="1"/>
              <a:t>El Castillo de Hohenschwangau </a:t>
            </a:r>
            <a:r>
              <a:rPr lang="es-ES"/>
              <a:t>(alemán: </a:t>
            </a:r>
            <a:r>
              <a:rPr lang="es-ES" b="1" i="1"/>
              <a:t>Schloss Hohenschwangau</a:t>
            </a:r>
            <a:r>
              <a:rPr lang="es-ES"/>
              <a:t>, lit. Castillo del Gran Condado del Cisne) fue la residencia de infancia del Rey </a:t>
            </a:r>
            <a:r>
              <a:rPr lang="es-ES">
                <a:hlinkClick r:id="rId2" action="ppaction://hlinkfile" tooltip="Luis II de Baviera"/>
              </a:rPr>
              <a:t>Luis II de Baviera</a:t>
            </a:r>
            <a:r>
              <a:rPr lang="es-ES"/>
              <a:t> y fue construido por su padre, el Rey </a:t>
            </a:r>
            <a:r>
              <a:rPr lang="es-ES">
                <a:hlinkClick r:id="rId3" action="ppaction://hlinkfile" tooltip="Maximiliano II de Baviera"/>
              </a:rPr>
              <a:t>Maximiliano II de Baviera</a:t>
            </a:r>
            <a:r>
              <a:rPr lang="es-ES"/>
              <a:t>. Se encuentra en el pueblo de </a:t>
            </a:r>
            <a:r>
              <a:rPr lang="es-ES">
                <a:hlinkClick r:id="rId4" action="ppaction://hlinkfile" tooltip="Schwangau (aún no redactado)"/>
              </a:rPr>
              <a:t>Schwangau</a:t>
            </a:r>
            <a:r>
              <a:rPr lang="es-ES"/>
              <a:t> cerca de la ciudad de </a:t>
            </a:r>
            <a:r>
              <a:rPr lang="es-ES">
                <a:hlinkClick r:id="rId5" action="ppaction://hlinkfile" tooltip="Füssen"/>
              </a:rPr>
              <a:t>Füssen</a:t>
            </a:r>
            <a:r>
              <a:rPr lang="es-ES"/>
              <a:t>, perteneciente al Condado de </a:t>
            </a:r>
            <a:r>
              <a:rPr lang="es-ES">
                <a:hlinkClick r:id="rId6" action="ppaction://hlinkfile" tooltip="Ostallgäu"/>
              </a:rPr>
              <a:t>Ostallgäu</a:t>
            </a:r>
            <a:r>
              <a:rPr lang="es-ES"/>
              <a:t> en el sudoeste de </a:t>
            </a:r>
            <a:r>
              <a:rPr lang="es-ES">
                <a:hlinkClick r:id="rId7" action="ppaction://hlinkfile" tooltip="Baviera"/>
              </a:rPr>
              <a:t>Baviera</a:t>
            </a:r>
            <a:r>
              <a:rPr lang="es-ES"/>
              <a:t>, muy cerca de la frontera con </a:t>
            </a:r>
            <a:r>
              <a:rPr lang="es-ES">
                <a:hlinkClick r:id="rId8" action="ppaction://hlinkfile" tooltip="Austria"/>
              </a:rPr>
              <a:t>Austria</a:t>
            </a:r>
            <a:endParaRPr lang="es-ES"/>
          </a:p>
        </p:txBody>
      </p:sp>
      <p:sp>
        <p:nvSpPr>
          <p:cNvPr id="39938" name="5 Rectángulo"/>
          <p:cNvSpPr>
            <a:spLocks noChangeArrowheads="1"/>
          </p:cNvSpPr>
          <p:nvPr/>
        </p:nvSpPr>
        <p:spPr bwMode="auto">
          <a:xfrm>
            <a:off x="323850" y="4941888"/>
            <a:ext cx="8820150" cy="1476375"/>
          </a:xfrm>
          <a:prstGeom prst="rect">
            <a:avLst/>
          </a:prstGeom>
          <a:noFill/>
          <a:ln w="9525">
            <a:noFill/>
            <a:miter lim="800000"/>
            <a:headEnd/>
            <a:tailEnd/>
          </a:ln>
        </p:spPr>
        <p:txBody>
          <a:bodyPr>
            <a:spAutoFit/>
          </a:bodyPr>
          <a:lstStyle/>
          <a:p>
            <a:r>
              <a:rPr lang="es-ES" b="1"/>
              <a:t>Hohenschwangau</a:t>
            </a:r>
            <a:r>
              <a:rPr lang="es-ES"/>
              <a:t> fue el lugar oficial de veraneo y de práctica de caza de Maximiliano, su esposa </a:t>
            </a:r>
            <a:r>
              <a:rPr lang="es-ES">
                <a:hlinkClick r:id="rId9" action="ppaction://hlinkfile" tooltip="María de Prusia"/>
              </a:rPr>
              <a:t>María de Prusia</a:t>
            </a:r>
            <a:r>
              <a:rPr lang="es-ES"/>
              <a:t> y sus dos hijos Luis (futuro Rey </a:t>
            </a:r>
            <a:r>
              <a:rPr lang="es-ES">
                <a:hlinkClick r:id="rId2" action="ppaction://hlinkfile" tooltip="Luis II de Baviera"/>
              </a:rPr>
              <a:t>Luis II de Baviera</a:t>
            </a:r>
            <a:r>
              <a:rPr lang="es-ES"/>
              <a:t>) y Otto (Rey </a:t>
            </a:r>
            <a:r>
              <a:rPr lang="es-ES">
                <a:hlinkClick r:id="rId10" action="ppaction://hlinkfile" tooltip="Otón I de Baviera"/>
              </a:rPr>
              <a:t>Otto I de Baviera</a:t>
            </a:r>
            <a:r>
              <a:rPr lang="es-ES"/>
              <a:t>). El joven príncipe pasó aquí sus años de adolescente. El Rey y la Reina vivían en el edificio principal, sus hijos en el adyacente</a:t>
            </a:r>
          </a:p>
        </p:txBody>
      </p:sp>
      <p:sp>
        <p:nvSpPr>
          <p:cNvPr id="39939" name="6 CuadroTexto"/>
          <p:cNvSpPr txBox="1">
            <a:spLocks noChangeArrowheads="1"/>
          </p:cNvSpPr>
          <p:nvPr/>
        </p:nvSpPr>
        <p:spPr bwMode="auto">
          <a:xfrm>
            <a:off x="395288" y="620713"/>
            <a:ext cx="8569325" cy="923925"/>
          </a:xfrm>
          <a:prstGeom prst="rect">
            <a:avLst/>
          </a:prstGeom>
          <a:noFill/>
          <a:ln w="9525">
            <a:noFill/>
            <a:miter lim="800000"/>
            <a:headEnd/>
            <a:tailEnd/>
          </a:ln>
        </p:spPr>
        <p:txBody>
          <a:bodyPr>
            <a:spAutoFit/>
          </a:bodyPr>
          <a:lstStyle/>
          <a:p>
            <a:r>
              <a:rPr lang="es-ES"/>
              <a:t>La población  de </a:t>
            </a:r>
            <a:r>
              <a:rPr lang="es-ES" b="1"/>
              <a:t>Füssen,</a:t>
            </a:r>
            <a:r>
              <a:rPr lang="es-ES"/>
              <a:t> ha sido escogida durante siglos por la realeza para vivir.  Los paisaje naturales y los alrededores únicos de esta ciudad lograron encantar a los reyes.   </a:t>
            </a:r>
          </a:p>
        </p:txBody>
      </p:sp>
      <p:sp>
        <p:nvSpPr>
          <p:cNvPr id="39940" name="4 CuadroTexto"/>
          <p:cNvSpPr txBox="1">
            <a:spLocks noChangeArrowheads="1"/>
          </p:cNvSpPr>
          <p:nvPr/>
        </p:nvSpPr>
        <p:spPr bwMode="auto">
          <a:xfrm>
            <a:off x="323850" y="1700213"/>
            <a:ext cx="8820150" cy="923925"/>
          </a:xfrm>
          <a:prstGeom prst="rect">
            <a:avLst/>
          </a:prstGeom>
          <a:noFill/>
          <a:ln w="9525">
            <a:noFill/>
            <a:miter lim="800000"/>
            <a:headEnd/>
            <a:tailEnd/>
          </a:ln>
        </p:spPr>
        <p:txBody>
          <a:bodyPr>
            <a:spAutoFit/>
          </a:bodyPr>
          <a:lstStyle/>
          <a:p>
            <a:r>
              <a:rPr lang="es-ES"/>
              <a:t>En los alrededores de </a:t>
            </a:r>
            <a:r>
              <a:rPr lang="es-ES" b="1"/>
              <a:t>Füssen</a:t>
            </a:r>
            <a:r>
              <a:rPr lang="es-ES"/>
              <a:t> se encuentra el </a:t>
            </a:r>
            <a:r>
              <a:rPr lang="es-ES" b="1"/>
              <a:t>Castillo de Hohenschwanstein</a:t>
            </a:r>
            <a:r>
              <a:rPr lang="es-ES"/>
              <a:t>, uno de los mejores conservados de esta región.   A destacar el hermoso mobiliario del S.XIX y el Parque del Lago de los Cisnes.</a:t>
            </a:r>
          </a:p>
        </p:txBody>
      </p:sp>
    </p:spTree>
  </p:cSld>
  <p:clrMapOvr>
    <a:masterClrMapping/>
  </p:clrMapOvr>
  <p:transition spd="slow">
    <p:circl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1" name="Picture 2" descr="C:\Documents and Settings\Usuario\Escritorio\48614707.JPG"/>
          <p:cNvPicPr>
            <a:picLocks noChangeAspect="1" noChangeArrowheads="1"/>
          </p:cNvPicPr>
          <p:nvPr/>
        </p:nvPicPr>
        <p:blipFill>
          <a:blip r:embed="rId2"/>
          <a:srcRect/>
          <a:stretch>
            <a:fillRect/>
          </a:stretch>
        </p:blipFill>
        <p:spPr bwMode="auto">
          <a:xfrm>
            <a:off x="0" y="0"/>
            <a:ext cx="9144000" cy="6862763"/>
          </a:xfrm>
          <a:prstGeom prst="rect">
            <a:avLst/>
          </a:prstGeom>
          <a:noFill/>
          <a:ln w="9525">
            <a:noFill/>
            <a:miter lim="800000"/>
            <a:headEnd/>
            <a:tailEnd/>
          </a:ln>
        </p:spPr>
      </p:pic>
      <p:sp>
        <p:nvSpPr>
          <p:cNvPr id="5" name="4 Flecha abajo"/>
          <p:cNvSpPr/>
          <p:nvPr/>
        </p:nvSpPr>
        <p:spPr>
          <a:xfrm>
            <a:off x="4427538" y="981075"/>
            <a:ext cx="144462" cy="143986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0963" name="5 CuadroTexto"/>
          <p:cNvSpPr txBox="1">
            <a:spLocks noChangeArrowheads="1"/>
          </p:cNvSpPr>
          <p:nvPr/>
        </p:nvSpPr>
        <p:spPr bwMode="auto">
          <a:xfrm>
            <a:off x="3635375" y="476250"/>
            <a:ext cx="1944688" cy="277813"/>
          </a:xfrm>
          <a:prstGeom prst="rect">
            <a:avLst/>
          </a:prstGeom>
          <a:noFill/>
          <a:ln w="9525">
            <a:noFill/>
            <a:miter lim="800000"/>
            <a:headEnd/>
            <a:tailEnd/>
          </a:ln>
        </p:spPr>
        <p:txBody>
          <a:bodyPr>
            <a:spAutoFit/>
          </a:bodyPr>
          <a:lstStyle/>
          <a:p>
            <a:r>
              <a:rPr lang="es-ES" sz="1200">
                <a:solidFill>
                  <a:srgbClr val="3A1C76"/>
                </a:solidFill>
                <a:latin typeface="Arial Black" pitchFamily="34" charset="0"/>
              </a:rPr>
              <a:t>Hohenschwangau</a:t>
            </a:r>
          </a:p>
        </p:txBody>
      </p:sp>
    </p:spTree>
  </p:cSld>
  <p:clrMapOvr>
    <a:masterClrMapping/>
  </p:clrMapOvr>
  <p:transition spd="slow">
    <p:circl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5" name="Picture 3" descr="C:\Documents and Settings\Usuario\Escritorio\54030486.JPG"/>
          <p:cNvPicPr>
            <a:picLocks noChangeAspect="1" noChangeArrowheads="1"/>
          </p:cNvPicPr>
          <p:nvPr/>
        </p:nvPicPr>
        <p:blipFill>
          <a:blip r:embed="rId2"/>
          <a:srcRect/>
          <a:stretch>
            <a:fillRect/>
          </a:stretch>
        </p:blipFill>
        <p:spPr bwMode="auto">
          <a:xfrm>
            <a:off x="0" y="0"/>
            <a:ext cx="9301163" cy="685800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09" name="Picture 2" descr="C:\Documents and Settings\Usuario\Escritorio\47671682.JPG"/>
          <p:cNvPicPr>
            <a:picLocks noChangeAspect="1" noChangeArrowheads="1"/>
          </p:cNvPicPr>
          <p:nvPr/>
        </p:nvPicPr>
        <p:blipFill>
          <a:blip r:embed="rId2"/>
          <a:srcRect/>
          <a:stretch>
            <a:fillRect/>
          </a:stretch>
        </p:blipFill>
        <p:spPr bwMode="auto">
          <a:xfrm>
            <a:off x="0" y="0"/>
            <a:ext cx="9144000" cy="6862763"/>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3" name="Picture 2" descr="C:\Documents and Settings\Usuario\Escritorio\17407159.JPG"/>
          <p:cNvPicPr>
            <a:picLocks noChangeAspect="1" noChangeArrowheads="1"/>
          </p:cNvPicPr>
          <p:nvPr/>
        </p:nvPicPr>
        <p:blipFill>
          <a:blip r:embed="rId2"/>
          <a:srcRect/>
          <a:stretch>
            <a:fillRect/>
          </a:stretch>
        </p:blipFill>
        <p:spPr bwMode="auto">
          <a:xfrm>
            <a:off x="-296863" y="0"/>
            <a:ext cx="9440863" cy="685800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7" name="Picture 5" descr="C:\Documents and Settings\Usuario\Escritorio\59976439.JPG"/>
          <p:cNvPicPr>
            <a:picLocks noChangeAspect="1" noChangeArrowheads="1"/>
          </p:cNvPicPr>
          <p:nvPr/>
        </p:nvPicPr>
        <p:blipFill>
          <a:blip r:embed="rId2"/>
          <a:srcRect/>
          <a:stretch>
            <a:fillRect/>
          </a:stretch>
        </p:blipFill>
        <p:spPr bwMode="auto">
          <a:xfrm>
            <a:off x="0" y="0"/>
            <a:ext cx="9861550" cy="6573838"/>
          </a:xfrm>
          <a:prstGeom prst="rect">
            <a:avLst/>
          </a:prstGeom>
          <a:noFill/>
          <a:ln w="9525">
            <a:noFill/>
            <a:miter lim="800000"/>
            <a:headEnd/>
            <a:tailEnd/>
          </a:ln>
        </p:spPr>
      </p:pic>
      <p:sp>
        <p:nvSpPr>
          <p:cNvPr id="3" name="2 Flecha abajo"/>
          <p:cNvSpPr/>
          <p:nvPr/>
        </p:nvSpPr>
        <p:spPr>
          <a:xfrm>
            <a:off x="3492500" y="620713"/>
            <a:ext cx="215900" cy="79216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5059" name="3 CuadroTexto"/>
          <p:cNvSpPr txBox="1">
            <a:spLocks noChangeArrowheads="1"/>
          </p:cNvSpPr>
          <p:nvPr/>
        </p:nvSpPr>
        <p:spPr bwMode="auto">
          <a:xfrm>
            <a:off x="2843213" y="333375"/>
            <a:ext cx="2376487" cy="276225"/>
          </a:xfrm>
          <a:prstGeom prst="rect">
            <a:avLst/>
          </a:prstGeom>
          <a:noFill/>
          <a:ln w="9525">
            <a:noFill/>
            <a:miter lim="800000"/>
            <a:headEnd/>
            <a:tailEnd/>
          </a:ln>
        </p:spPr>
        <p:txBody>
          <a:bodyPr>
            <a:spAutoFit/>
          </a:bodyPr>
          <a:lstStyle/>
          <a:p>
            <a:r>
              <a:rPr lang="es-ES" sz="1200">
                <a:solidFill>
                  <a:srgbClr val="3A1C76"/>
                </a:solidFill>
                <a:latin typeface="Arial Black" pitchFamily="34" charset="0"/>
              </a:rPr>
              <a:t>Neuschwanstein</a:t>
            </a:r>
          </a:p>
        </p:txBody>
      </p:sp>
    </p:spTree>
  </p:cSld>
  <p:clrMapOvr>
    <a:masterClrMapping/>
  </p:clrMapOvr>
  <p:transition spd="slow">
    <p:circl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3 Rectángulo"/>
          <p:cNvSpPr>
            <a:spLocks noChangeArrowheads="1"/>
          </p:cNvSpPr>
          <p:nvPr/>
        </p:nvSpPr>
        <p:spPr bwMode="auto">
          <a:xfrm>
            <a:off x="0" y="188913"/>
            <a:ext cx="8964613" cy="2338387"/>
          </a:xfrm>
          <a:prstGeom prst="rect">
            <a:avLst/>
          </a:prstGeom>
          <a:noFill/>
          <a:ln w="9525">
            <a:noFill/>
            <a:miter lim="800000"/>
            <a:headEnd/>
            <a:tailEnd/>
          </a:ln>
        </p:spPr>
        <p:txBody>
          <a:bodyPr>
            <a:spAutoFit/>
          </a:bodyPr>
          <a:lstStyle/>
          <a:p>
            <a:r>
              <a:rPr lang="es-ES" sz="2000">
                <a:solidFill>
                  <a:srgbClr val="3A1C76"/>
                </a:solidFill>
                <a:latin typeface="Arial Black" pitchFamily="34" charset="0"/>
              </a:rPr>
              <a:t>El castillo de Neuschwanstein </a:t>
            </a:r>
            <a:r>
              <a:rPr lang="es-ES">
                <a:solidFill>
                  <a:srgbClr val="3A1C76"/>
                </a:solidFill>
              </a:rPr>
              <a:t>se construyó en una época en que los castillos y las fortalezas ya no eran necesarios desde el punto de vista estratégico. Nació como una pura fantasía romántica, una composición de torres y muros que pretendía armonizarse con las montañas y los lagos. Capricho excesivo para algunos, homenaje a la imaginación para otros, combina </a:t>
            </a:r>
            <a:r>
              <a:rPr lang="es-ES">
                <a:solidFill>
                  <a:srgbClr val="3A1C76"/>
                </a:solidFill>
                <a:hlinkClick r:id="rId2" action="ppaction://hlinkfile" tooltip="Eclecticismo"/>
              </a:rPr>
              <a:t>eclécticamente</a:t>
            </a:r>
            <a:r>
              <a:rPr lang="es-ES">
                <a:solidFill>
                  <a:srgbClr val="3A1C76"/>
                </a:solidFill>
              </a:rPr>
              <a:t> varios estilos arquitectónicos y su interior alberga múltiples piezas de </a:t>
            </a:r>
            <a:r>
              <a:rPr lang="es-ES">
                <a:solidFill>
                  <a:srgbClr val="3A1C76"/>
                </a:solidFill>
                <a:hlinkClick r:id="rId3" action="ppaction://hlinkfile" tooltip="Artesanía"/>
              </a:rPr>
              <a:t>artesanía</a:t>
            </a:r>
            <a:r>
              <a:rPr lang="es-ES">
                <a:solidFill>
                  <a:srgbClr val="3A1C76"/>
                </a:solidFill>
              </a:rPr>
              <a:t> no menos fantásticas. Su diseño no es funcional, sino estético, siendo en buena medida el producto de la mente de un escenógrafo teatral.</a:t>
            </a:r>
          </a:p>
        </p:txBody>
      </p:sp>
      <p:sp>
        <p:nvSpPr>
          <p:cNvPr id="46082" name="4 Rectángulo"/>
          <p:cNvSpPr>
            <a:spLocks noChangeArrowheads="1"/>
          </p:cNvSpPr>
          <p:nvPr/>
        </p:nvSpPr>
        <p:spPr bwMode="auto">
          <a:xfrm>
            <a:off x="0" y="3860800"/>
            <a:ext cx="8893175" cy="1754188"/>
          </a:xfrm>
          <a:prstGeom prst="rect">
            <a:avLst/>
          </a:prstGeom>
          <a:noFill/>
          <a:ln w="9525">
            <a:noFill/>
            <a:miter lim="800000"/>
            <a:headEnd/>
            <a:tailEnd/>
          </a:ln>
        </p:spPr>
        <p:txBody>
          <a:bodyPr>
            <a:spAutoFit/>
          </a:bodyPr>
          <a:lstStyle/>
          <a:p>
            <a:r>
              <a:rPr lang="es-ES">
                <a:solidFill>
                  <a:srgbClr val="3A1C76"/>
                </a:solidFill>
              </a:rPr>
              <a:t>Por dentro, además de continuas referencias a leyendas y personajes medievales como </a:t>
            </a:r>
            <a:r>
              <a:rPr lang="es-ES">
                <a:solidFill>
                  <a:srgbClr val="3A1C76"/>
                </a:solidFill>
                <a:hlinkClick r:id="rId4" action="ppaction://hlinkfile" tooltip="Tristán"/>
              </a:rPr>
              <a:t>Tristán</a:t>
            </a:r>
            <a:r>
              <a:rPr lang="es-ES">
                <a:solidFill>
                  <a:srgbClr val="3A1C76"/>
                </a:solidFill>
              </a:rPr>
              <a:t> e </a:t>
            </a:r>
            <a:r>
              <a:rPr lang="es-ES">
                <a:solidFill>
                  <a:srgbClr val="3A1C76"/>
                </a:solidFill>
                <a:hlinkClick r:id="rId5" action="ppaction://hlinkfile" tooltip="Isolda de Irlanda"/>
              </a:rPr>
              <a:t>Isolda</a:t>
            </a:r>
            <a:r>
              <a:rPr lang="es-ES">
                <a:solidFill>
                  <a:srgbClr val="3A1C76"/>
                </a:solidFill>
              </a:rPr>
              <a:t> o </a:t>
            </a:r>
            <a:r>
              <a:rPr lang="es-ES">
                <a:solidFill>
                  <a:srgbClr val="3A1C76"/>
                </a:solidFill>
                <a:hlinkClick r:id="rId6" action="ppaction://hlinkfile" tooltip="Fernando el Católico"/>
              </a:rPr>
              <a:t>Fernando el Católico</a:t>
            </a:r>
            <a:r>
              <a:rPr lang="es-ES">
                <a:solidFill>
                  <a:srgbClr val="3A1C76"/>
                </a:solidFill>
              </a:rPr>
              <a:t>, contiene una completa red de </a:t>
            </a:r>
            <a:r>
              <a:rPr lang="es-ES">
                <a:solidFill>
                  <a:srgbClr val="3A1C76"/>
                </a:solidFill>
                <a:hlinkClick r:id="rId7" action="ppaction://hlinkfile" tooltip="Electricidad"/>
              </a:rPr>
              <a:t>luz eléctrica</a:t>
            </a:r>
            <a:r>
              <a:rPr lang="es-ES">
                <a:solidFill>
                  <a:srgbClr val="3A1C76"/>
                </a:solidFill>
              </a:rPr>
              <a:t>, el primer </a:t>
            </a:r>
            <a:r>
              <a:rPr lang="es-ES">
                <a:solidFill>
                  <a:srgbClr val="3A1C76"/>
                </a:solidFill>
                <a:hlinkClick r:id="rId8" action="ppaction://hlinkfile" tooltip="Teléfono móvil"/>
              </a:rPr>
              <a:t>teléfono móvil</a:t>
            </a:r>
            <a:r>
              <a:rPr lang="es-ES">
                <a:solidFill>
                  <a:srgbClr val="3A1C76"/>
                </a:solidFill>
              </a:rPr>
              <a:t> de la historia (con una cobertura de seis metros), una cocina que aprovechaba el calor siguiendo reglas elaboradas por </a:t>
            </a:r>
            <a:r>
              <a:rPr lang="es-ES">
                <a:solidFill>
                  <a:srgbClr val="3A1C76"/>
                </a:solidFill>
                <a:hlinkClick r:id="rId9" action="ppaction://hlinkfile" tooltip="Leonardo da Vinci"/>
              </a:rPr>
              <a:t>Leonardo da Vinci</a:t>
            </a:r>
            <a:r>
              <a:rPr lang="es-ES">
                <a:solidFill>
                  <a:srgbClr val="3A1C76"/>
                </a:solidFill>
              </a:rPr>
              <a:t> y vistas a los paisajes a los Alpes, incluyendo una cascada que el monarca podía contemplar desde su habitación.</a:t>
            </a:r>
          </a:p>
        </p:txBody>
      </p:sp>
      <p:sp>
        <p:nvSpPr>
          <p:cNvPr id="46083" name="5 Rectángulo"/>
          <p:cNvSpPr>
            <a:spLocks noChangeArrowheads="1"/>
          </p:cNvSpPr>
          <p:nvPr/>
        </p:nvSpPr>
        <p:spPr bwMode="auto">
          <a:xfrm>
            <a:off x="0" y="5732463"/>
            <a:ext cx="9144000" cy="923925"/>
          </a:xfrm>
          <a:prstGeom prst="rect">
            <a:avLst/>
          </a:prstGeom>
          <a:noFill/>
          <a:ln w="9525">
            <a:noFill/>
            <a:miter lim="800000"/>
            <a:headEnd/>
            <a:tailEnd/>
          </a:ln>
        </p:spPr>
        <p:txBody>
          <a:bodyPr>
            <a:spAutoFit/>
          </a:bodyPr>
          <a:lstStyle/>
          <a:p>
            <a:r>
              <a:rPr lang="es-ES">
                <a:solidFill>
                  <a:srgbClr val="3A1C76"/>
                </a:solidFill>
              </a:rPr>
              <a:t>Ha inspirado numerosas apariciones en películas y series de televisión. El castillo fue elegido por </a:t>
            </a:r>
            <a:r>
              <a:rPr lang="es-ES">
                <a:solidFill>
                  <a:srgbClr val="3A1C76"/>
                </a:solidFill>
                <a:hlinkClick r:id="rId10" action="ppaction://hlinkfile" tooltip="Walt Disney"/>
              </a:rPr>
              <a:t>Walt Disney</a:t>
            </a:r>
            <a:r>
              <a:rPr lang="es-ES">
                <a:solidFill>
                  <a:srgbClr val="3A1C76"/>
                </a:solidFill>
              </a:rPr>
              <a:t> como modelo para el diseño del </a:t>
            </a:r>
            <a:r>
              <a:rPr lang="es-ES">
                <a:solidFill>
                  <a:srgbClr val="3A1C76"/>
                </a:solidFill>
                <a:hlinkClick r:id="rId11" action="ppaction://hlinkfile" tooltip="Castillo de la Bella Durmiente"/>
              </a:rPr>
              <a:t>Castillo de la Bella Durmiente</a:t>
            </a:r>
            <a:r>
              <a:rPr lang="es-ES">
                <a:solidFill>
                  <a:srgbClr val="3A1C76"/>
                </a:solidFill>
              </a:rPr>
              <a:t> de </a:t>
            </a:r>
            <a:r>
              <a:rPr lang="es-ES">
                <a:solidFill>
                  <a:srgbClr val="3A1C76"/>
                </a:solidFill>
                <a:hlinkClick r:id="rId12" action="ppaction://hlinkfile" tooltip="Disneyland"/>
              </a:rPr>
              <a:t>Disneyland</a:t>
            </a:r>
            <a:r>
              <a:rPr lang="es-ES">
                <a:solidFill>
                  <a:srgbClr val="3A1C76"/>
                </a:solidFill>
              </a:rPr>
              <a:t>.</a:t>
            </a:r>
            <a:r>
              <a:rPr lang="es-ES" baseline="30000">
                <a:solidFill>
                  <a:srgbClr val="3A1C76"/>
                </a:solidFill>
                <a:hlinkClick r:id="rId13" action="ppaction://hlinkfile"/>
              </a:rPr>
              <a:t>[3]</a:t>
            </a:r>
            <a:r>
              <a:rPr lang="es-ES">
                <a:solidFill>
                  <a:srgbClr val="3A1C76"/>
                </a:solidFill>
              </a:rPr>
              <a:t> </a:t>
            </a:r>
            <a:r>
              <a:rPr lang="es-ES" baseline="30000">
                <a:solidFill>
                  <a:srgbClr val="3A1C76"/>
                </a:solidFill>
                <a:hlinkClick r:id="rId14" action="ppaction://hlinkfile"/>
              </a:rPr>
              <a:t>[</a:t>
            </a:r>
            <a:endParaRPr lang="es-ES">
              <a:solidFill>
                <a:srgbClr val="3A1C76"/>
              </a:solidFill>
            </a:endParaRPr>
          </a:p>
        </p:txBody>
      </p:sp>
      <p:sp>
        <p:nvSpPr>
          <p:cNvPr id="46084" name="7 Rectángulo"/>
          <p:cNvSpPr>
            <a:spLocks noChangeArrowheads="1"/>
          </p:cNvSpPr>
          <p:nvPr/>
        </p:nvSpPr>
        <p:spPr bwMode="auto">
          <a:xfrm>
            <a:off x="0" y="2420938"/>
            <a:ext cx="8712200" cy="1477962"/>
          </a:xfrm>
          <a:prstGeom prst="rect">
            <a:avLst/>
          </a:prstGeom>
          <a:noFill/>
          <a:ln w="9525">
            <a:noFill/>
            <a:miter lim="800000"/>
            <a:headEnd/>
            <a:tailEnd/>
          </a:ln>
        </p:spPr>
        <p:txBody>
          <a:bodyPr>
            <a:spAutoFit/>
          </a:bodyPr>
          <a:lstStyle/>
          <a:p>
            <a:r>
              <a:rPr lang="es-ES">
                <a:solidFill>
                  <a:srgbClr val="3A1C76"/>
                </a:solidFill>
              </a:rPr>
              <a:t>Mandado construir por </a:t>
            </a:r>
            <a:r>
              <a:rPr lang="es-ES">
                <a:solidFill>
                  <a:srgbClr val="3A1C76"/>
                </a:solidFill>
                <a:hlinkClick r:id="rId14" action="ppaction://hlinkfile" tooltip="Luis II de Baviera"/>
              </a:rPr>
              <a:t>Luis II de Baviera</a:t>
            </a:r>
            <a:r>
              <a:rPr lang="es-ES">
                <a:solidFill>
                  <a:srgbClr val="3A1C76"/>
                </a:solidFill>
              </a:rPr>
              <a:t>, el «rey loco» en </a:t>
            </a:r>
            <a:r>
              <a:rPr lang="es-ES">
                <a:solidFill>
                  <a:srgbClr val="3A1C76"/>
                </a:solidFill>
                <a:hlinkClick r:id="rId15" action="ppaction://hlinkfile" tooltip="1866"/>
              </a:rPr>
              <a:t>1866</a:t>
            </a:r>
            <a:r>
              <a:rPr lang="es-ES">
                <a:solidFill>
                  <a:srgbClr val="3A1C76"/>
                </a:solidFill>
              </a:rPr>
              <a:t>, originalmente era conocido como el nuevo </a:t>
            </a:r>
            <a:r>
              <a:rPr lang="es-ES" i="1">
                <a:solidFill>
                  <a:srgbClr val="3A1C76"/>
                </a:solidFill>
              </a:rPr>
              <a:t>Hohenschwangau</a:t>
            </a:r>
            <a:r>
              <a:rPr lang="es-ES">
                <a:solidFill>
                  <a:srgbClr val="3A1C76"/>
                </a:solidFill>
              </a:rPr>
              <a:t>, en honor del lugar donde el rey pasó gran parte de su infancia. Su nombre fue cambiado tras la muerte del rey. Es el edificio más fotografiado en Alemania y uno de los destinos turísticos más populares en ese país.</a:t>
            </a:r>
            <a:r>
              <a:rPr lang="es-ES" baseline="30000">
                <a:solidFill>
                  <a:srgbClr val="3A1C76"/>
                </a:solidFill>
                <a:hlinkClick r:id="rId13" action="ppaction://hlinkfile"/>
              </a:rPr>
              <a:t>[1]</a:t>
            </a:r>
            <a:endParaRPr lang="es-ES">
              <a:solidFill>
                <a:srgbClr val="3A1C76"/>
              </a:solidFill>
            </a:endParaRPr>
          </a:p>
        </p:txBody>
      </p:sp>
    </p:spTree>
  </p:cSld>
  <p:clrMapOvr>
    <a:masterClrMapping/>
  </p:clrMapOvr>
  <p:transition spd="slow">
    <p:circl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5" name="Picture 3" descr="C:\Documents and Settings\Usuario\Escritorio\59929074.JPG"/>
          <p:cNvPicPr>
            <a:picLocks noChangeAspect="1" noChangeArrowheads="1"/>
          </p:cNvPicPr>
          <p:nvPr/>
        </p:nvPicPr>
        <p:blipFill>
          <a:blip r:embed="rId2"/>
          <a:srcRect/>
          <a:stretch>
            <a:fillRect/>
          </a:stretch>
        </p:blipFill>
        <p:spPr bwMode="auto">
          <a:xfrm>
            <a:off x="-323850" y="0"/>
            <a:ext cx="10287000" cy="685800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29" name="Picture 2" descr="C:\Documents and Settings\Usuario\Escritorio\42419913.JPG"/>
          <p:cNvPicPr>
            <a:picLocks noChangeAspect="1" noChangeArrowheads="1"/>
          </p:cNvPicPr>
          <p:nvPr/>
        </p:nvPicPr>
        <p:blipFill>
          <a:blip r:embed="rId2"/>
          <a:srcRect/>
          <a:stretch>
            <a:fillRect/>
          </a:stretch>
        </p:blipFill>
        <p:spPr bwMode="auto">
          <a:xfrm>
            <a:off x="0" y="0"/>
            <a:ext cx="5148263" cy="6864350"/>
          </a:xfrm>
          <a:prstGeom prst="rect">
            <a:avLst/>
          </a:prstGeom>
          <a:noFill/>
          <a:ln w="9525">
            <a:noFill/>
            <a:miter lim="800000"/>
            <a:headEnd/>
            <a:tailEnd/>
          </a:ln>
        </p:spPr>
      </p:pic>
      <p:sp>
        <p:nvSpPr>
          <p:cNvPr id="48130" name="7 Rectángulo"/>
          <p:cNvSpPr>
            <a:spLocks noChangeArrowheads="1"/>
          </p:cNvSpPr>
          <p:nvPr/>
        </p:nvSpPr>
        <p:spPr bwMode="auto">
          <a:xfrm>
            <a:off x="5508625" y="3429000"/>
            <a:ext cx="3492500" cy="1754188"/>
          </a:xfrm>
          <a:prstGeom prst="rect">
            <a:avLst/>
          </a:prstGeom>
          <a:noFill/>
          <a:ln w="9525">
            <a:noFill/>
            <a:miter lim="800000"/>
            <a:headEnd/>
            <a:tailEnd/>
          </a:ln>
        </p:spPr>
        <p:txBody>
          <a:bodyPr>
            <a:spAutoFit/>
          </a:bodyPr>
          <a:lstStyle/>
          <a:p>
            <a:r>
              <a:rPr lang="es-ES"/>
              <a:t>El puente, de 98 m. de altura cruza una quebrada grande, con acantilados a ambos lados.  Por debajo corre una caída de agua de las montañas que rodean al valle. </a:t>
            </a:r>
          </a:p>
        </p:txBody>
      </p:sp>
      <p:sp>
        <p:nvSpPr>
          <p:cNvPr id="48131" name="8 Rectángulo"/>
          <p:cNvSpPr>
            <a:spLocks noChangeArrowheads="1"/>
          </p:cNvSpPr>
          <p:nvPr/>
        </p:nvSpPr>
        <p:spPr bwMode="auto">
          <a:xfrm>
            <a:off x="5508625" y="476250"/>
            <a:ext cx="3311525" cy="2586038"/>
          </a:xfrm>
          <a:prstGeom prst="rect">
            <a:avLst/>
          </a:prstGeom>
          <a:noFill/>
          <a:ln w="9525">
            <a:noFill/>
            <a:miter lim="800000"/>
            <a:headEnd/>
            <a:tailEnd/>
          </a:ln>
        </p:spPr>
        <p:txBody>
          <a:bodyPr>
            <a:spAutoFit/>
          </a:bodyPr>
          <a:lstStyle/>
          <a:p>
            <a:r>
              <a:rPr lang="es-ES" b="1"/>
              <a:t>Marienbrücke </a:t>
            </a:r>
            <a:r>
              <a:rPr lang="es-ES"/>
              <a:t>(Puente de María) es un puente situado cerca del famoso Castillo de </a:t>
            </a:r>
            <a:r>
              <a:rPr lang="es-ES">
                <a:hlinkClick r:id="rId3"/>
              </a:rPr>
              <a:t>Neuschwanstein</a:t>
            </a:r>
            <a:r>
              <a:rPr lang="es-ES"/>
              <a:t>  en </a:t>
            </a:r>
            <a:r>
              <a:rPr lang="es-ES">
                <a:hlinkClick r:id="rId4"/>
              </a:rPr>
              <a:t>Hohenschwangau</a:t>
            </a:r>
            <a:r>
              <a:rPr lang="es-ES"/>
              <a:t>. Muchos turistas lo visitan cada año   para obtener una buena vista del castillo, y tomar fotos de sí mismos con él  al fondo. </a:t>
            </a:r>
          </a:p>
        </p:txBody>
      </p:sp>
    </p:spTree>
  </p:cSld>
  <p:clrMapOvr>
    <a:masterClrMapping/>
  </p:clrMapOvr>
  <p:transition spd="slow">
    <p:circl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3" name="Picture 3" descr="C:\Documents and Settings\Usuario\Escritorio\31689356.JPG"/>
          <p:cNvPicPr>
            <a:picLocks noChangeAspect="1" noChangeArrowheads="1"/>
          </p:cNvPicPr>
          <p:nvPr/>
        </p:nvPicPr>
        <p:blipFill>
          <a:blip r:embed="rId2"/>
          <a:srcRect/>
          <a:stretch>
            <a:fillRect/>
          </a:stretch>
        </p:blipFill>
        <p:spPr bwMode="auto">
          <a:xfrm>
            <a:off x="0" y="0"/>
            <a:ext cx="9140825" cy="680720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7" name="Picture 1" descr="C:\Documents and Settings\Usuario\Escritorio\194660.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1" name="Picture 2" descr="C:\Documents and Settings\Usuario\Escritorio\16812199.JPG"/>
          <p:cNvPicPr>
            <a:picLocks noChangeAspect="1" noChangeArrowheads="1"/>
          </p:cNvPicPr>
          <p:nvPr/>
        </p:nvPicPr>
        <p:blipFill>
          <a:blip r:embed="rId2"/>
          <a:srcRect/>
          <a:stretch>
            <a:fillRect/>
          </a:stretch>
        </p:blipFill>
        <p:spPr bwMode="auto">
          <a:xfrm>
            <a:off x="0" y="-1588"/>
            <a:ext cx="9144000" cy="6859588"/>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5" name="Picture 3" descr="C:\Documents and Settings\Usuario\Escritorio\4265832.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49" name="Picture 3" descr="C:\Documents and Settings\Usuario\Escritorio\44365507.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3" name="Picture 1" descr="C:\Documents and Settings\Usuario\Escritorio\48616813.JPG"/>
          <p:cNvPicPr>
            <a:picLocks noChangeAspect="1" noChangeArrowheads="1"/>
          </p:cNvPicPr>
          <p:nvPr/>
        </p:nvPicPr>
        <p:blipFill>
          <a:blip r:embed="rId2"/>
          <a:srcRect/>
          <a:stretch>
            <a:fillRect/>
          </a:stretch>
        </p:blipFill>
        <p:spPr bwMode="auto">
          <a:xfrm>
            <a:off x="0" y="0"/>
            <a:ext cx="4572000" cy="685165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7" name="Picture 3" descr="C:\Documents and Settings\Usuario\Escritorio\53733430.JPG"/>
          <p:cNvPicPr>
            <a:picLocks noChangeAspect="1" noChangeArrowheads="1"/>
          </p:cNvPicPr>
          <p:nvPr/>
        </p:nvPicPr>
        <p:blipFill>
          <a:blip r:embed="rId2"/>
          <a:srcRect/>
          <a:stretch>
            <a:fillRect/>
          </a:stretch>
        </p:blipFill>
        <p:spPr bwMode="auto">
          <a:xfrm>
            <a:off x="0" y="0"/>
            <a:ext cx="9204325" cy="685800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1" name="Picture 2" descr="C:\Documents and Settings\Usuario\Escritorio\53661544.JPG"/>
          <p:cNvPicPr>
            <a:picLocks noChangeAspect="1" noChangeArrowheads="1"/>
          </p:cNvPicPr>
          <p:nvPr/>
        </p:nvPicPr>
        <p:blipFill>
          <a:blip r:embed="rId2"/>
          <a:srcRect/>
          <a:stretch>
            <a:fillRect/>
          </a:stretch>
        </p:blipFill>
        <p:spPr bwMode="auto">
          <a:xfrm>
            <a:off x="0" y="0"/>
            <a:ext cx="5148263" cy="686435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5" name="Picture 4" descr="C:\Documents and Settings\Usuario\Escritorio\34429158.JPG"/>
          <p:cNvPicPr>
            <a:picLocks noChangeAspect="1" noChangeArrowheads="1"/>
          </p:cNvPicPr>
          <p:nvPr/>
        </p:nvPicPr>
        <p:blipFill>
          <a:blip r:embed="rId2"/>
          <a:srcRect/>
          <a:stretch>
            <a:fillRect/>
          </a:stretch>
        </p:blipFill>
        <p:spPr bwMode="auto">
          <a:xfrm>
            <a:off x="0" y="0"/>
            <a:ext cx="9163050" cy="685800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69" name="Picture 2" descr="C:\Documents and Settings\Usuario\Escritorio\34429167.JPG"/>
          <p:cNvPicPr>
            <a:picLocks noChangeAspect="1" noChangeArrowheads="1"/>
          </p:cNvPicPr>
          <p:nvPr/>
        </p:nvPicPr>
        <p:blipFill>
          <a:blip r:embed="rId2"/>
          <a:srcRect/>
          <a:stretch>
            <a:fillRect/>
          </a:stretch>
        </p:blipFill>
        <p:spPr bwMode="auto">
          <a:xfrm>
            <a:off x="-23813" y="0"/>
            <a:ext cx="9167813" cy="685800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3" name="Picture 2" descr="C:\Documents and Settings\Usuario\Escritorio\34429155.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7" name="Picture 2" descr="C:\Documents and Settings\Usuario\Escritorio\34429125.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1" name="Picture 2" descr="C:\Documents and Settings\Usuario\Escritorio\34429190.JPG"/>
          <p:cNvPicPr>
            <a:picLocks noChangeAspect="1" noChangeArrowheads="1"/>
          </p:cNvPicPr>
          <p:nvPr/>
        </p:nvPicPr>
        <p:blipFill>
          <a:blip r:embed="rId2"/>
          <a:srcRect/>
          <a:stretch>
            <a:fillRect/>
          </a:stretch>
        </p:blipFill>
        <p:spPr bwMode="auto">
          <a:xfrm>
            <a:off x="-114300" y="0"/>
            <a:ext cx="9258300" cy="685800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5" name="Picture 2" descr="C:\Documents and Settings\Usuario\Escritorio\34429150.JPG"/>
          <p:cNvPicPr>
            <a:picLocks noChangeAspect="1" noChangeArrowheads="1"/>
          </p:cNvPicPr>
          <p:nvPr/>
        </p:nvPicPr>
        <p:blipFill>
          <a:blip r:embed="rId2"/>
          <a:srcRect/>
          <a:stretch>
            <a:fillRect/>
          </a:stretch>
        </p:blipFill>
        <p:spPr bwMode="auto">
          <a:xfrm>
            <a:off x="-280988" y="0"/>
            <a:ext cx="9424988" cy="685800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89" name="Picture 2" descr="C:\Documents and Settings\Usuario\Escritorio\34429109.JPG"/>
          <p:cNvPicPr>
            <a:picLocks noChangeAspect="1" noChangeArrowheads="1"/>
          </p:cNvPicPr>
          <p:nvPr/>
        </p:nvPicPr>
        <p:blipFill>
          <a:blip r:embed="rId2"/>
          <a:srcRect/>
          <a:stretch>
            <a:fillRect/>
          </a:stretch>
        </p:blipFill>
        <p:spPr bwMode="auto">
          <a:xfrm>
            <a:off x="0" y="0"/>
            <a:ext cx="9124950" cy="685800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3" name="Picture 2" descr="C:\Documents and Settings\Usuario\Escritorio\34429181.JPG"/>
          <p:cNvPicPr>
            <a:picLocks noChangeAspect="1" noChangeArrowheads="1"/>
          </p:cNvPicPr>
          <p:nvPr/>
        </p:nvPicPr>
        <p:blipFill>
          <a:blip r:embed="rId2"/>
          <a:srcRect/>
          <a:stretch>
            <a:fillRect/>
          </a:stretch>
        </p:blipFill>
        <p:spPr bwMode="auto">
          <a:xfrm>
            <a:off x="0" y="0"/>
            <a:ext cx="5651500" cy="688975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7" name="Picture 2" descr="C:\Documents and Settings\Usuario\Escritorio\34429139.JPG"/>
          <p:cNvPicPr>
            <a:picLocks noChangeAspect="1" noChangeArrowheads="1"/>
          </p:cNvPicPr>
          <p:nvPr/>
        </p:nvPicPr>
        <p:blipFill>
          <a:blip r:embed="rId2"/>
          <a:srcRect/>
          <a:stretch>
            <a:fillRect/>
          </a:stretch>
        </p:blipFill>
        <p:spPr bwMode="auto">
          <a:xfrm>
            <a:off x="1116013" y="0"/>
            <a:ext cx="6408737" cy="685800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1" name="Picture 4" descr="C:\Documents and Settings\Usuario\Escritorio\3793500.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5" name="Picture 2" descr="http://static.panoramio.com/photos/original/24782894.jpg"/>
          <p:cNvPicPr>
            <a:picLocks noChangeAspect="1" noChangeArrowheads="1"/>
          </p:cNvPicPr>
          <p:nvPr/>
        </p:nvPicPr>
        <p:blipFill>
          <a:blip r:embed="rId2"/>
          <a:srcRect/>
          <a:stretch>
            <a:fillRect/>
          </a:stretch>
        </p:blipFill>
        <p:spPr bwMode="auto">
          <a:xfrm>
            <a:off x="0" y="892175"/>
            <a:ext cx="9144000" cy="5153025"/>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09" name="Picture 2" descr="C:\Documents and Settings\Usuario\Escritorio\30877221.JPG"/>
          <p:cNvPicPr>
            <a:picLocks noChangeAspect="1" noChangeArrowheads="1"/>
          </p:cNvPicPr>
          <p:nvPr/>
        </p:nvPicPr>
        <p:blipFill>
          <a:blip r:embed="rId2"/>
          <a:srcRect/>
          <a:stretch>
            <a:fillRect/>
          </a:stretch>
        </p:blipFill>
        <p:spPr bwMode="auto">
          <a:xfrm>
            <a:off x="11113" y="26988"/>
            <a:ext cx="9132887" cy="6845300"/>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9634" name="Picture 3" descr="C:\Documents and Settings\Usuario\Escritorio\9819682.JPG"/>
          <p:cNvPicPr>
            <a:picLocks noChangeAspect="1" noChangeArrowheads="1"/>
          </p:cNvPicPr>
          <p:nvPr/>
        </p:nvPicPr>
        <p:blipFill>
          <a:blip r:embed="rId2"/>
          <a:srcRect/>
          <a:stretch>
            <a:fillRect/>
          </a:stretch>
        </p:blipFill>
        <p:spPr bwMode="auto">
          <a:xfrm>
            <a:off x="0" y="790575"/>
            <a:ext cx="9144000" cy="6067425"/>
          </a:xfrm>
          <a:prstGeom prst="rect">
            <a:avLst/>
          </a:prstGeom>
          <a:noFill/>
          <a:ln w="9525">
            <a:noFill/>
            <a:miter lim="800000"/>
            <a:headEnd/>
            <a:tailEnd/>
          </a:ln>
        </p:spPr>
      </p:pic>
    </p:spTree>
  </p:cSld>
  <p:clrMapOvr>
    <a:masterClrMapping/>
  </p:clrMapOvr>
  <p:transition spd="slow">
    <p:circl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WordArt 7"/>
          <p:cNvSpPr>
            <a:spLocks noChangeArrowheads="1" noChangeShapeType="1" noTextEdit="1"/>
          </p:cNvSpPr>
          <p:nvPr/>
        </p:nvSpPr>
        <p:spPr bwMode="auto">
          <a:xfrm>
            <a:off x="2627313" y="3068638"/>
            <a:ext cx="3960812" cy="646112"/>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333399"/>
                </a:solidFill>
                <a:effectLst>
                  <a:outerShdw dist="35921" dir="2700000" algn="ctr" rotWithShape="0">
                    <a:srgbClr val="C0C0C0">
                      <a:alpha val="79999"/>
                    </a:srgbClr>
                  </a:outerShdw>
                </a:effectLst>
                <a:latin typeface="Impact"/>
              </a:rPr>
              <a:t>F  I  N</a:t>
            </a:r>
          </a:p>
        </p:txBody>
      </p:sp>
    </p:spTree>
  </p:cSld>
  <p:clrMapOvr>
    <a:masterClrMapping/>
  </p:clrMapOvr>
  <p:transition spd="slow">
    <p:circl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FUSSEN_Y_SUS_CASTILLOS">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FUSSEN_Y_SUS_CASTILLOS</Template>
  <TotalTime>2</TotalTime>
  <Words>785</Words>
  <Application>Microsoft Office PowerPoint</Application>
  <PresentationFormat>Presentación en pantalla (4:3)</PresentationFormat>
  <Paragraphs>27</Paragraphs>
  <Slides>58</Slides>
  <Notes>0</Notes>
  <HiddenSlides>0</HiddenSlides>
  <MMClips>1</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58</vt:i4>
      </vt:variant>
    </vt:vector>
  </HeadingPairs>
  <TitlesOfParts>
    <vt:vector size="63" baseType="lpstr">
      <vt:lpstr>Arial</vt:lpstr>
      <vt:lpstr>Calibri</vt:lpstr>
      <vt:lpstr>Arial Black</vt:lpstr>
      <vt:lpstr>FUSSEN_Y_SUS_CASTILLOS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1</cp:revision>
  <dcterms:created xsi:type="dcterms:W3CDTF">2018-03-21T10:24:42Z</dcterms:created>
  <dcterms:modified xsi:type="dcterms:W3CDTF">2018-03-21T10:27:02Z</dcterms:modified>
</cp:coreProperties>
</file>