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  <p:sldId id="265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Cc33WrzsKy7sab3LulClA==" hashData="KTZrQajHCAxdFHDMVCv+JoJcO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FF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7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E4DF19-1267-4479-85F1-5FD07AB18BC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3038509"/>
      </p:ext>
    </p:extLst>
  </p:cSld>
  <p:clrMapOvr>
    <a:masterClrMapping/>
  </p:clrMapOvr>
  <p:transition spd="med" advClick="0" advTm="9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008DF-53A2-4401-B3B6-42CCD80B624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9926588"/>
      </p:ext>
    </p:extLst>
  </p:cSld>
  <p:clrMapOvr>
    <a:masterClrMapping/>
  </p:clrMapOvr>
  <p:transition spd="med" advClick="0" advTm="9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98056-E6AD-442E-9D90-36324653950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6290818"/>
      </p:ext>
    </p:extLst>
  </p:cSld>
  <p:clrMapOvr>
    <a:masterClrMapping/>
  </p:clrMapOvr>
  <p:transition spd="med" advClick="0" advTm="9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31187-992D-477D-8AB0-A330F089E9C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1139634"/>
      </p:ext>
    </p:extLst>
  </p:cSld>
  <p:clrMapOvr>
    <a:masterClrMapping/>
  </p:clrMapOvr>
  <p:transition spd="med" advClick="0" advTm="9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2B4796-FE7F-43AC-A743-D5ABA1E371D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7531523"/>
      </p:ext>
    </p:extLst>
  </p:cSld>
  <p:clrMapOvr>
    <a:masterClrMapping/>
  </p:clrMapOvr>
  <p:transition spd="med" advClick="0" advTm="9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114E9-41A7-47CB-8C79-70007282DBA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7172793"/>
      </p:ext>
    </p:extLst>
  </p:cSld>
  <p:clrMapOvr>
    <a:masterClrMapping/>
  </p:clrMapOvr>
  <p:transition spd="med" advClick="0" advTm="9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EF737-ED1E-434D-8B85-922B567C9B0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9671713"/>
      </p:ext>
    </p:extLst>
  </p:cSld>
  <p:clrMapOvr>
    <a:masterClrMapping/>
  </p:clrMapOvr>
  <p:transition spd="med" advClick="0" advTm="9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2C5AD-0898-4DF9-B499-3E50813D8C6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7186727"/>
      </p:ext>
    </p:extLst>
  </p:cSld>
  <p:clrMapOvr>
    <a:masterClrMapping/>
  </p:clrMapOvr>
  <p:transition spd="med" advClick="0" advTm="9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3049A9-1BA7-4FD8-A500-FC05FBFC50C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7044221"/>
      </p:ext>
    </p:extLst>
  </p:cSld>
  <p:clrMapOvr>
    <a:masterClrMapping/>
  </p:clrMapOvr>
  <p:transition spd="med" advClick="0" advTm="9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887C0-0F5B-4BB9-951E-9604DB2C363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048334"/>
      </p:ext>
    </p:extLst>
  </p:cSld>
  <p:clrMapOvr>
    <a:masterClrMapping/>
  </p:clrMapOvr>
  <p:transition spd="med" advClick="0" advTm="9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7059C-6412-42E9-9E42-63EBAA6D625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1131978"/>
      </p:ext>
    </p:extLst>
  </p:cSld>
  <p:clrMapOvr>
    <a:masterClrMapping/>
  </p:clrMapOvr>
  <p:transition spd="med" advClick="0" advTm="9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1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3A9AEB-2236-4038-9D06-25F060E2D88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9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6000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Espa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wipe dir="u"/>
    <p:sndAc>
      <p:stSnd>
        <p:snd r:embed="rId2" name="paco de lucia - malaguena saleros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29663" cy="654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4313238" cy="60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spa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0"/>
            <a:ext cx="3998912" cy="60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47675" y="6170613"/>
            <a:ext cx="8029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skerville Old Face" pitchFamily="18" charset="0"/>
              </a:rPr>
              <a:t>Frigiliana está considerado como uno de los pueblos más bellos de Andalucía.</a:t>
            </a:r>
          </a:p>
        </p:txBody>
      </p:sp>
    </p:spTree>
  </p:cSld>
  <p:clrMapOvr>
    <a:masterClrMapping/>
  </p:clrMapOvr>
  <p:transition spd="med" advClick="0" advTm="9000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68313" y="6165850"/>
            <a:ext cx="7831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skerville Old Face" pitchFamily="18" charset="0"/>
              </a:rPr>
              <a:t>Hay vestigios de que la zona fue habitada desde unos 3.000 años antes de C.</a:t>
            </a:r>
          </a:p>
        </p:txBody>
      </p:sp>
    </p:spTree>
  </p:cSld>
  <p:clrMapOvr>
    <a:masterClrMapping/>
  </p:clrMapOvr>
  <p:transition spd="med" advClick="0" advTm="9000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589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03213" y="6242050"/>
            <a:ext cx="82248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00FF"/>
                </a:solidFill>
                <a:latin typeface="Baskerville Old Face" pitchFamily="18" charset="0"/>
              </a:rPr>
              <a:t>El lugar fue habitado en continuidad por los fenicios y civilizaciones posteriores</a:t>
            </a:r>
            <a:r>
              <a:rPr lang="es-ES"/>
              <a:t>.</a:t>
            </a:r>
          </a:p>
        </p:txBody>
      </p:sp>
    </p:spTree>
  </p:cSld>
  <p:clrMapOvr>
    <a:masterClrMapping/>
  </p:clrMapOvr>
  <p:transition spd="med" advClick="0" advTm="9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31775" y="6330950"/>
            <a:ext cx="79676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FF"/>
                </a:solidFill>
                <a:latin typeface="Rockwell Extra Bold" pitchFamily="18" charset="0"/>
              </a:rPr>
              <a:t>Hacia el siglo X se edifica un castillo, hoy desaparecido,.</a:t>
            </a:r>
          </a:p>
        </p:txBody>
      </p:sp>
    </p:spTree>
  </p:cSld>
  <p:clrMapOvr>
    <a:masterClrMapping/>
  </p:clrMapOvr>
  <p:transition spd="med" advClick="0" advTm="9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5413"/>
            <a:ext cx="8208963" cy="655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3" name="Picture 5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Espa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8" y="0"/>
            <a:ext cx="4575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03213" y="6042025"/>
            <a:ext cx="8347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rgbClr val="0000FF"/>
                </a:solidFill>
                <a:latin typeface="Times New Roman" pitchFamily="18" charset="0"/>
              </a:rPr>
              <a:t>En época musulmana, los Nazaries llamaron al lugar FIXMIANA, </a:t>
            </a:r>
          </a:p>
          <a:p>
            <a:r>
              <a:rPr lang="es-ES" sz="2400">
                <a:solidFill>
                  <a:srgbClr val="0000FF"/>
                </a:solidFill>
                <a:latin typeface="Times New Roman" pitchFamily="18" charset="0"/>
              </a:rPr>
              <a:t>de donde viene su actual nombre,</a:t>
            </a:r>
          </a:p>
        </p:txBody>
      </p:sp>
    </p:spTree>
  </p:cSld>
  <p:clrMapOvr>
    <a:masterClrMapping/>
  </p:clrMapOvr>
  <p:transition spd="med" advClick="0" advTm="900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209550"/>
            <a:ext cx="4711700" cy="70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9038" y="0"/>
            <a:ext cx="10333038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-315913"/>
            <a:ext cx="5186363" cy="71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-412750"/>
            <a:ext cx="5516563" cy="727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Espa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wheel spokes="3"/>
    <p:sndAc>
      <p:stSnd>
        <p:snd r:embed="rId2" name="Mantovani - Andaluci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190500"/>
            <a:ext cx="97536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288" y="-315913"/>
            <a:ext cx="6543675" cy="784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-1466850"/>
            <a:ext cx="6505575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-458788"/>
            <a:ext cx="5145088" cy="774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539288" cy="477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cover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8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3" name="Picture 5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1692275" y="404813"/>
            <a:ext cx="6010275" cy="676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Panoramicas de Frigiliana</a:t>
            </a:r>
          </a:p>
        </p:txBody>
      </p:sp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289550" cy="790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5" name="Picture 5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1916113"/>
            <a:ext cx="97536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1908175" y="260350"/>
            <a:ext cx="5562600" cy="1743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8000" kern="10" dirty="0">
                <a:ln w="3175">
                  <a:solidFill>
                    <a:srgbClr val="333399"/>
                  </a:solidFill>
                  <a:round/>
                  <a:headEnd/>
                  <a:tailEnd/>
                </a:ln>
                <a:solidFill>
                  <a:srgbClr val="FFFF00">
                    <a:alpha val="97000"/>
                  </a:srgbClr>
                </a:solidFill>
                <a:latin typeface="Algerian"/>
              </a:rPr>
              <a:t>FRIGILIANA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5559425" y="5083175"/>
            <a:ext cx="283368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FFFF00"/>
                </a:solidFill>
                <a:latin typeface="Times New Roman" pitchFamily="18" charset="0"/>
              </a:rPr>
              <a:t>Fondo musical:</a:t>
            </a:r>
          </a:p>
          <a:p>
            <a:r>
              <a:rPr lang="es-ES" sz="2000">
                <a:solidFill>
                  <a:srgbClr val="FFFF00"/>
                </a:solidFill>
                <a:latin typeface="Times New Roman" pitchFamily="18" charset="0"/>
              </a:rPr>
              <a:t>“Malagueña Salerosa”</a:t>
            </a:r>
          </a:p>
          <a:p>
            <a:r>
              <a:rPr lang="es-ES" sz="2000">
                <a:solidFill>
                  <a:srgbClr val="FFFF00"/>
                </a:solidFill>
                <a:latin typeface="Times New Roman" pitchFamily="18" charset="0"/>
              </a:rPr>
              <a:t>Guitarra de Paco de Lucia</a:t>
            </a:r>
          </a:p>
          <a:p>
            <a:r>
              <a:rPr lang="es-ES" sz="2000">
                <a:solidFill>
                  <a:srgbClr val="FFFF00"/>
                </a:solidFill>
                <a:latin typeface="Times New Roman" pitchFamily="18" charset="0"/>
              </a:rPr>
              <a:t>“Andalucía”</a:t>
            </a:r>
          </a:p>
          <a:p>
            <a:r>
              <a:rPr lang="es-ES" sz="2000">
                <a:solidFill>
                  <a:srgbClr val="FFFF00"/>
                </a:solidFill>
                <a:latin typeface="Times New Roman" pitchFamily="18" charset="0"/>
              </a:rPr>
              <a:t>Orquesta Mantovani.</a:t>
            </a:r>
          </a:p>
        </p:txBody>
      </p:sp>
    </p:spTree>
  </p:cSld>
  <p:clrMapOvr>
    <a:masterClrMapping/>
  </p:clrMapOvr>
  <p:transition spd="med" advClick="0" advTm="12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68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pp3680</Template>
  <TotalTime>2</TotalTime>
  <Words>110</Words>
  <Application>Microsoft Office PowerPoint</Application>
  <PresentationFormat>Presentación en pantalla (4:3)</PresentationFormat>
  <Paragraphs>15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1" baseType="lpstr">
      <vt:lpstr>Arial</vt:lpstr>
      <vt:lpstr>Baskerville Old Face</vt:lpstr>
      <vt:lpstr>Rockwell Extra Bold</vt:lpstr>
      <vt:lpstr>Times New Roman</vt:lpstr>
      <vt:lpstr>Garamond</vt:lpstr>
      <vt:lpstr>pp3680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E: fjvillanova@yahoo.es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2021-02-08T18:02:39Z</dcterms:created>
  <dcterms:modified xsi:type="dcterms:W3CDTF">2021-02-08T18:05:26Z</dcterms:modified>
</cp:coreProperties>
</file>