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4" r:id="rId38"/>
    <p:sldId id="295" r:id="rId39"/>
    <p:sldId id="296" r:id="rId40"/>
    <p:sldId id="291" r:id="rId41"/>
    <p:sldId id="298" r:id="rId4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UT093A9tg7klq2d6Go+Tg==" hashData="HLu3zwD1yml1ySWEDeMg7HhID1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3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E7B80-478D-4FD0-88B2-B60BB1A7B1BB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DCE39-81C8-41D7-990C-6891FE38B3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4581533"/>
      </p:ext>
    </p:extLst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7F5F8-40F0-4FE8-909E-C9575649576A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AD5FF-CFA5-47E7-830A-F61EA76918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8207152"/>
      </p:ext>
    </p:extLst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B215B-841D-40EB-A194-C1CDE933F7A3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F63BD-2B1C-4B76-8A24-38EC72A4A9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39238"/>
      </p:ext>
    </p:extLst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2CB14-D48D-4893-B777-E594A1CEE908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01609-4625-4D82-95B8-105273DD57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576108"/>
      </p:ext>
    </p:extLst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02236-A3FD-4EC0-9EFD-1F042B8C86EA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3A9F9-F94C-4729-94CA-0D9B6F5A59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7624469"/>
      </p:ext>
    </p:extLst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E56F-2A65-4E57-928E-0BF594F0D223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C700F-2826-4DB5-9D1C-467E6D94F7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6543502"/>
      </p:ext>
    </p:extLst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D36DF-E70D-4FA8-8103-50A357379B97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51CCC-48C5-4E6A-986B-674C873629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992601"/>
      </p:ext>
    </p:extLst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BCF17-05D2-4AA7-BBDC-5E94A89B7209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5DD28-643F-4AEB-9916-D8513A1A49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6434135"/>
      </p:ext>
    </p:extLst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8AAA5-DBE2-404B-AFB0-2EE9F29801F6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92B1D-5C79-485D-88AD-E0F70AB2C9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163923"/>
      </p:ext>
    </p:extLst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96C97-06A9-42CA-81DF-0595DCE11671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F0AF5-96FC-44A0-8043-5E89D78D61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601603"/>
      </p:ext>
    </p:extLst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604A2-99F5-4FF4-B374-3CBDB9B006DB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FED1-B480-41B9-AFF5-856B8B3370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6068476"/>
      </p:ext>
    </p:extLst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643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A7C079-C956-45FB-B1DC-651E8DED58E9}" type="datetimeFigureOut">
              <a:rPr lang="es-ES"/>
              <a:pPr>
                <a:defRPr/>
              </a:pPr>
              <a:t>12/03/2021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12A1F7-B87E-4C4C-9D78-56749CAB54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s.blog.hotelnights.com/wp-content/uploads/2013/05/paris-vista.jp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lbe2652.wav">
            <a:hlinkClick r:id="" action="ppaction://media"/>
          </p:cNvPr>
          <p:cNvPicPr>
            <a:picLocks noRot="1" noChangeAspect="1"/>
          </p:cNvPicPr>
          <p:nvPr>
            <a:wavAudioFile r:embed="rId1" name="AlbertocortezEnunrincondelalm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jetviajes.com/viajar/fotoviajes/2014/03/escapada-romantica-paris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fourseasons.com/content/dam/fourseasons/images/web/PAR/PAR_320b_aspect16x9.jpg/jcr:content/renditions/cq5dam.web.1280.1280.jpe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UARz-yl_Wlg/UrBSL5u9y9I/AAAAAAAAWkA/1u_GhRCJEWE/s1600/luxury_hotel_paris_shangri_la_terrace_a-942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54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3.bp.blogspot.com/-olL6lyiACYM/T_7KtTKnNrI/AAAAAAAAASA/Q89HJbvl4zk/s1600/15-Pa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1.staticflickr.com/1/112/284050984_ac1629e04a_b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hdwyn.com/wallpaper_1600x900/france_paris_alexander_bridge_1600x900_hd-wallpaper-72222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le-vip-paris.com/wp-content/uploads/2014/03/Paris-Pont-Alexandre-III-de-nuit-large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tapeta-rzeka-zabytkowy-bordeaux-latarnie-most-francja.na-telefon.org/pokaz_obrazek.php?adres=rzeka-zabytkowy-bordeaux-latarnie-most-francja&amp;rozdzielczosc=1280x720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xn----8sbknewdlutl.xn--p1ai/images/doc/541/Gallery/95034292_03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http://parisphotos.net/wp-content/uploads/2014/11/517f1ab928c4a538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nastol.com.ua/pic/201306/1920x1080/nastol.com.ua-50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2.bp.blogspot.com/-Zh9rJIz4jjs/UaA5GRiZawI/AAAAAAAAjRM/HYdjjo1vsuU/s1600/Paris+26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1.bp.blogspot.com/-rEM-zPg6h_0/UaA4ZR_reaI/AAAAAAAAjPM/xfbylP0oVA0/s1600/Paris+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2.bp.blogspot.com/-GuJOXSFkKTo/UaA5IbaIrOI/AAAAAAAAjRU/6cpkoaiExUM/s1600/Paris+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1.bp.blogspot.com/-cAqLvZU7_pk/UaA4wyRrnvI/AAAAAAAAjP8/61Azmbzs8DE/s1600/Paris+17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3.bp.blogspot.com/-uZ9hIW5jkRs/UaA5LfBaVaI/AAAAAAAAjR8/Uworxy9LSG0/s1600/Paris+6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.imgur.com/LAic8g0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tracker.name/torrent-images/0/c/0c50d42beca258145ced1d80a4506962ec05c055/ca3134673c5f3c5434e2c5796ee004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http://files.vividscreen.com/soft/28ddbeacf98707d3a6c82a42711e541b/Pont-Alexandre-III-1920x1080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http://epigramme.fr/wp-content/uploads/2013/10/La-Seine-%C3%A0-Paris-A-Szajna-P%C3%A1rizsban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1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1af60cd74e95fe387bc8-1bfee98aeb105b45275a9419b6310abb.r63.cf1.rackcdn.com/70/2/large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6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 descr="https://c2.staticflickr.com/8/7332/11623031343_79887654a9_b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farm8.staticflickr.com/7119/7747404624_2d0e81ed39_k_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8163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farm5.staticflickr.com/4008/4319950230_a3240b8413_o_d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.wallpaperlist.com/uploads/wallpaper/files/gar/garden-at-a-paris-castle-wallpaper-530eff39237ee.jpg?title=Jard%C3%ADn%20en%20un%20castillo%20de%20Par%C3%ADs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allhdwallpaper.in/Resoulution.html?name=NIGT-CITY-PARIS%20OF%20EXOTIC.JPG&amp;h=1280&amp;w=1800&amp;id=11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https://hdwallpapers.cat/wallpaper_1600x1200/beautiful_night_in_paris_lanterns_france_1600x1200_hd-wallpaper-1838831.jpg"/>
          <p:cNvSpPr>
            <a:spLocks noChangeAspect="1" noChangeArrowheads="1"/>
          </p:cNvSpPr>
          <p:nvPr/>
        </p:nvSpPr>
        <p:spPr bwMode="auto">
          <a:xfrm>
            <a:off x="155575" y="-1965325"/>
            <a:ext cx="5486400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1747" name="Picture 4" descr="https://hdwallpapers.cat/wallpaper_1600x1200/beautiful_night_in_paris_lanterns_france_1600x1200_hd-wallpaper-18388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es.best-wallpaper.net/wallpaper/1600x1200/1106/Paris-city-at-night_1600x1200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http://vidwallpapers.com/images/wallpapers/CityNightLights-69415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claudiagarciaruiz.files.wordpress.com/2013/10/hotel-de-ville-paris-wallpaper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1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tmwallpaper.com/mod/cities/paris/1440x900/Paris-1440x900-00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ttp://images0.tcdn.nl/reiskrant/article22047514.ece/BINARY/u/Eiffel_Tower__343976188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1.bp.blogspot.com/-O5617H3OvTU/UVxrnbew2NI/AAAAAAAAAEU/X5S6KedodkE/s1600/d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ttp://www.tootlafrance.ie/wp-content/uploads/2013/11/paris-de-nuit-21-main-picture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piyaotravel.com/image/data/urop/Eurp5c/site1/pi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ttp://www.nastol.com.ua/pic/201207/1440x900/nastol.com.ua-28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6" descr="http://www.descoperalocuri.ro/wp-content/uploads/2014/12/Toate-edificiile-din-ora%C5%9F-p%C4%83streaz%C4%83-liniile-arhitecturii-medieva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allmacwallpaper.com/get/iMac-21-inch-wallpapers/Grand-Opera-Paris-1920x1080/499-9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2 Imagen" descr="Cubo-Letra-A-8933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4487863"/>
            <a:ext cx="4318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.. 23 06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.. 23 06 2015</Template>
  <TotalTime>3</TotalTime>
  <Words>16</Words>
  <Application>Microsoft Office PowerPoint</Application>
  <PresentationFormat>Presentación en pantalla (16:9)</PresentationFormat>
  <Paragraphs>2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Berlin Sans FB</vt:lpstr>
      <vt:lpstr>France - Paris .. 23 06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2021-03-12T09:17:07Z</dcterms:created>
  <dcterms:modified xsi:type="dcterms:W3CDTF">2021-03-12T09:20:35Z</dcterms:modified>
</cp:coreProperties>
</file>