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8"/>
  </p:notesMasterIdLst>
  <p:sldIdLst>
    <p:sldId id="259" r:id="rId3"/>
    <p:sldId id="266" r:id="rId4"/>
    <p:sldId id="263" r:id="rId5"/>
    <p:sldId id="274" r:id="rId6"/>
    <p:sldId id="264" r:id="rId7"/>
    <p:sldId id="300" r:id="rId8"/>
    <p:sldId id="277" r:id="rId9"/>
    <p:sldId id="278" r:id="rId10"/>
    <p:sldId id="269" r:id="rId11"/>
    <p:sldId id="303" r:id="rId12"/>
    <p:sldId id="297" r:id="rId13"/>
    <p:sldId id="286" r:id="rId14"/>
    <p:sldId id="288" r:id="rId15"/>
    <p:sldId id="267" r:id="rId16"/>
    <p:sldId id="268" r:id="rId17"/>
    <p:sldId id="271" r:id="rId18"/>
    <p:sldId id="272" r:id="rId19"/>
    <p:sldId id="273" r:id="rId20"/>
    <p:sldId id="279" r:id="rId21"/>
    <p:sldId id="280" r:id="rId22"/>
    <p:sldId id="281" r:id="rId23"/>
    <p:sldId id="285" r:id="rId24"/>
    <p:sldId id="287" r:id="rId25"/>
    <p:sldId id="291" r:id="rId26"/>
    <p:sldId id="293" r:id="rId27"/>
    <p:sldId id="296" r:id="rId28"/>
    <p:sldId id="265" r:id="rId29"/>
    <p:sldId id="276" r:id="rId30"/>
    <p:sldId id="261" r:id="rId31"/>
    <p:sldId id="270" r:id="rId32"/>
    <p:sldId id="282" r:id="rId33"/>
    <p:sldId id="295" r:id="rId34"/>
    <p:sldId id="262" r:id="rId35"/>
    <p:sldId id="292" r:id="rId36"/>
    <p:sldId id="284" r:id="rId37"/>
    <p:sldId id="283" r:id="rId38"/>
    <p:sldId id="289" r:id="rId39"/>
    <p:sldId id="290" r:id="rId40"/>
    <p:sldId id="294" r:id="rId41"/>
    <p:sldId id="302" r:id="rId42"/>
    <p:sldId id="298" r:id="rId43"/>
    <p:sldId id="301" r:id="rId44"/>
    <p:sldId id="275" r:id="rId45"/>
    <p:sldId id="299" r:id="rId46"/>
    <p:sldId id="304" r:id="rId4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NwOpol941VSlBEShkRcwg==" hashData="dWVZ/F93jg/PDAwzfEEhkJhnqc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482" y="-5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EE5E58E-C92E-4F80-A67C-607E399A3F30}" type="datetimeFigureOut">
              <a:rPr lang="fr-CA"/>
              <a:pPr>
                <a:defRPr/>
              </a:pPr>
              <a:t>2019-12-05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A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CA" noProof="0" smtClean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FEAEBEF-153D-4D42-BC36-ABD3688F5D8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742979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4F574-BED5-444C-897E-0DC01F860C95}" type="datetimeFigureOut">
              <a:rPr lang="fr-CA"/>
              <a:pPr>
                <a:defRPr/>
              </a:pPr>
              <a:t>2019-12-05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EFEAE-99DF-4200-AB88-6B74A5485A8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55180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20AB1-FC40-4A1A-B372-C6477E7C2F82}" type="datetimeFigureOut">
              <a:rPr lang="fr-CA"/>
              <a:pPr>
                <a:defRPr/>
              </a:pPr>
              <a:t>2019-12-05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96CED-07B7-47F1-B37C-618663B37F0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92295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09E828-A7CF-42B3-8084-F38E5665EA76}" type="datetimeFigureOut">
              <a:rPr lang="fr-CA"/>
              <a:pPr>
                <a:defRPr/>
              </a:pPr>
              <a:t>2019-12-05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9E548-E6F4-4C8B-9517-4DB736111E8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47182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3D8AB-6D57-416B-B7BB-D48F960DAAE3}" type="datetimeFigureOut">
              <a:rPr lang="fr-CA"/>
              <a:pPr>
                <a:defRPr/>
              </a:pPr>
              <a:t>2019-12-05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733FF5-9E6A-4FE4-862B-63C246760AE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37501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81AA5-BEB6-4794-84B9-C5F363AAF947}" type="datetimeFigureOut">
              <a:rPr lang="fr-CA"/>
              <a:pPr>
                <a:defRPr/>
              </a:pPr>
              <a:t>2019-12-05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6B700-DE8D-4189-B0C6-E479472A089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68727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DF71F-53CC-4C85-ADC5-168202703665}" type="datetimeFigureOut">
              <a:rPr lang="fr-CA"/>
              <a:pPr>
                <a:defRPr/>
              </a:pPr>
              <a:t>2019-12-05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29741-CF78-40ED-B7F6-9030A396E47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61595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80413-83AE-4308-B534-7AF35C958B49}" type="datetimeFigureOut">
              <a:rPr lang="fr-CA"/>
              <a:pPr>
                <a:defRPr/>
              </a:pPr>
              <a:t>2019-12-05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6DFBD-5A4D-4449-9C53-87AEF387759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36701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2927C-336D-4F7E-917A-62A58DEE1F62}" type="datetimeFigureOut">
              <a:rPr lang="fr-CA"/>
              <a:pPr>
                <a:defRPr/>
              </a:pPr>
              <a:t>2019-12-05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64C74-A362-48CB-9F7D-8080D2367DA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13613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BDB02-B080-481F-B93E-089136F73773}" type="datetimeFigureOut">
              <a:rPr lang="fr-CA"/>
              <a:pPr>
                <a:defRPr/>
              </a:pPr>
              <a:t>2019-12-05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3998E-47A4-478E-A585-BF6188A4D33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91027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B75A8-13B1-43BD-AC7B-BA17B1747DF0}" type="datetimeFigureOut">
              <a:rPr lang="fr-CA"/>
              <a:pPr>
                <a:defRPr/>
              </a:pPr>
              <a:t>2019-12-05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AA1214-69CF-42A0-8003-A278E68C423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58291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1630F-A029-4ED4-BCD4-D40B63DCE683}" type="datetimeFigureOut">
              <a:rPr lang="fr-CA"/>
              <a:pPr>
                <a:defRPr/>
              </a:pPr>
              <a:t>2019-12-05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37BC-76B6-4659-BE73-069F93BCDF7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8525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727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1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fr-CA" altLang="fr-FR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fr-CA" altLang="fr-FR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9EFF0D2-A302-4D80-B2F5-D2386AF693A8}" type="datetimeFigureOut">
              <a:rPr lang="fr-CA"/>
              <a:pPr>
                <a:defRPr/>
              </a:pPr>
              <a:t>2019-12-05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086D1B8-D34C-4EC5-B9D8-562C1F04238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28075" y="1052736"/>
            <a:ext cx="6464205" cy="341632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7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72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Francia en globo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72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dirigible</a:t>
            </a:r>
            <a:endParaRPr lang="fr-FR" sz="7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98256" y="4149080"/>
            <a:ext cx="7723846" cy="212365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66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Fotos impresionantes</a:t>
            </a:r>
            <a:endParaRPr lang="fr-FR" sz="66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BIARRIT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WordArt 5"/>
          <p:cNvSpPr>
            <a:spLocks noChangeArrowheads="1" noChangeShapeType="1" noTextEdit="1"/>
          </p:cNvSpPr>
          <p:nvPr/>
        </p:nvSpPr>
        <p:spPr bwMode="auto">
          <a:xfrm>
            <a:off x="7812088" y="6165850"/>
            <a:ext cx="781050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Biarritz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ARRAD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WordArt 5"/>
          <p:cNvSpPr>
            <a:spLocks noChangeArrowheads="1" noChangeShapeType="1" noTextEdit="1"/>
          </p:cNvSpPr>
          <p:nvPr/>
        </p:nvSpPr>
        <p:spPr bwMode="auto">
          <a:xfrm>
            <a:off x="7451725" y="6021388"/>
            <a:ext cx="88582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Arradon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CALANQUE DE PORT MIO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WordArt 5"/>
          <p:cNvSpPr>
            <a:spLocks noChangeArrowheads="1" noChangeShapeType="1" noTextEdit="1"/>
          </p:cNvSpPr>
          <p:nvPr/>
        </p:nvSpPr>
        <p:spPr bwMode="auto">
          <a:xfrm>
            <a:off x="6227763" y="6165850"/>
            <a:ext cx="2495550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Calanque de port Miou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BELLE ILE EN M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WordArt 5"/>
          <p:cNvSpPr>
            <a:spLocks noChangeArrowheads="1" noChangeShapeType="1" noTextEdit="1"/>
          </p:cNvSpPr>
          <p:nvPr/>
        </p:nvSpPr>
        <p:spPr bwMode="auto">
          <a:xfrm>
            <a:off x="7164388" y="6165850"/>
            <a:ext cx="1676400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Belle Ile en Mer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PORT DE BESS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WordArt 5"/>
          <p:cNvSpPr>
            <a:spLocks noChangeArrowheads="1" noChangeShapeType="1" noTextEdit="1"/>
          </p:cNvSpPr>
          <p:nvPr/>
        </p:nvSpPr>
        <p:spPr bwMode="auto">
          <a:xfrm>
            <a:off x="7092950" y="5949950"/>
            <a:ext cx="1600200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Port de Bessin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CAP D´AG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WordArt 5"/>
          <p:cNvSpPr>
            <a:spLocks noChangeArrowheads="1" noChangeShapeType="1" noTextEdit="1"/>
          </p:cNvSpPr>
          <p:nvPr/>
        </p:nvSpPr>
        <p:spPr bwMode="auto">
          <a:xfrm>
            <a:off x="7524750" y="5805488"/>
            <a:ext cx="128587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Cap d´Agde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CABOUR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WordArt 5"/>
          <p:cNvSpPr>
            <a:spLocks noChangeArrowheads="1" noChangeShapeType="1" noTextEdit="1"/>
          </p:cNvSpPr>
          <p:nvPr/>
        </p:nvSpPr>
        <p:spPr bwMode="auto">
          <a:xfrm>
            <a:off x="7885113" y="6165850"/>
            <a:ext cx="800100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Cabour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BLONVILLE SUR MER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WordArt 5"/>
          <p:cNvSpPr>
            <a:spLocks noChangeArrowheads="1" noChangeShapeType="1" noTextEdit="1"/>
          </p:cNvSpPr>
          <p:nvPr/>
        </p:nvSpPr>
        <p:spPr bwMode="auto">
          <a:xfrm>
            <a:off x="7812088" y="5445125"/>
            <a:ext cx="96202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Blonville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SAINT MALO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WordArt 5"/>
          <p:cNvSpPr>
            <a:spLocks noChangeArrowheads="1" noChangeShapeType="1" noTextEdit="1"/>
          </p:cNvSpPr>
          <p:nvPr/>
        </p:nvSpPr>
        <p:spPr bwMode="auto">
          <a:xfrm>
            <a:off x="7308850" y="6165850"/>
            <a:ext cx="1162050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Saint Malo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BLONVILLE SUR M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WordArt 5"/>
          <p:cNvSpPr>
            <a:spLocks noChangeArrowheads="1" noChangeShapeType="1" noTextEdit="1"/>
          </p:cNvSpPr>
          <p:nvPr/>
        </p:nvSpPr>
        <p:spPr bwMode="auto">
          <a:xfrm>
            <a:off x="7812088" y="6165850"/>
            <a:ext cx="96202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Blonville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COLLIO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WordArt 5"/>
          <p:cNvSpPr>
            <a:spLocks noChangeArrowheads="1" noChangeShapeType="1" noTextEdit="1"/>
          </p:cNvSpPr>
          <p:nvPr/>
        </p:nvSpPr>
        <p:spPr bwMode="auto">
          <a:xfrm>
            <a:off x="7451725" y="6237288"/>
            <a:ext cx="100012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Collioure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DOËL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9144000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WordArt 5"/>
          <p:cNvSpPr>
            <a:spLocks noChangeArrowheads="1" noChangeShapeType="1" noTextEdit="1"/>
          </p:cNvSpPr>
          <p:nvPr/>
        </p:nvSpPr>
        <p:spPr bwMode="auto">
          <a:xfrm>
            <a:off x="6732588" y="6381750"/>
            <a:ext cx="90487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Doëland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AVIGN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WordArt 6"/>
          <p:cNvSpPr>
            <a:spLocks noChangeArrowheads="1" noChangeShapeType="1" noTextEdit="1"/>
          </p:cNvSpPr>
          <p:nvPr/>
        </p:nvSpPr>
        <p:spPr bwMode="auto">
          <a:xfrm>
            <a:off x="7667625" y="6165850"/>
            <a:ext cx="92392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Avignon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BLO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WordArt 5"/>
          <p:cNvSpPr>
            <a:spLocks noChangeArrowheads="1" noChangeShapeType="1" noTextEdit="1"/>
          </p:cNvSpPr>
          <p:nvPr/>
        </p:nvSpPr>
        <p:spPr bwMode="auto">
          <a:xfrm>
            <a:off x="7956550" y="6165850"/>
            <a:ext cx="56197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Blois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BERGHEI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WordArt 5"/>
          <p:cNvSpPr>
            <a:spLocks noChangeArrowheads="1" noChangeShapeType="1" noTextEdit="1"/>
          </p:cNvSpPr>
          <p:nvPr/>
        </p:nvSpPr>
        <p:spPr bwMode="auto">
          <a:xfrm>
            <a:off x="7164388" y="6021388"/>
            <a:ext cx="1047750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Bergheim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BEYNAC ET CAZEN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WordArt 5"/>
          <p:cNvSpPr>
            <a:spLocks noChangeArrowheads="1" noChangeShapeType="1" noTextEdit="1"/>
          </p:cNvSpPr>
          <p:nvPr/>
        </p:nvSpPr>
        <p:spPr bwMode="auto">
          <a:xfrm>
            <a:off x="7812088" y="6308725"/>
            <a:ext cx="800100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Beynac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CALANQUE DE MORGIO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WordArt 5"/>
          <p:cNvSpPr>
            <a:spLocks noChangeArrowheads="1" noChangeShapeType="1" noTextEdit="1"/>
          </p:cNvSpPr>
          <p:nvPr/>
        </p:nvSpPr>
        <p:spPr bwMode="auto">
          <a:xfrm>
            <a:off x="6011863" y="6092825"/>
            <a:ext cx="235267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Calanque de Morgido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CARCASSON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WordArt 5"/>
          <p:cNvSpPr>
            <a:spLocks noChangeArrowheads="1" noChangeShapeType="1" noTextEdit="1"/>
          </p:cNvSpPr>
          <p:nvPr/>
        </p:nvSpPr>
        <p:spPr bwMode="auto">
          <a:xfrm>
            <a:off x="7019925" y="6237288"/>
            <a:ext cx="141922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Carcassonne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BAYEU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WordArt 5"/>
          <p:cNvSpPr>
            <a:spLocks noChangeArrowheads="1" noChangeShapeType="1" noTextEdit="1"/>
          </p:cNvSpPr>
          <p:nvPr/>
        </p:nvSpPr>
        <p:spPr bwMode="auto">
          <a:xfrm>
            <a:off x="7740650" y="6092825"/>
            <a:ext cx="800100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Bayeux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BOHA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WordArt 5"/>
          <p:cNvSpPr>
            <a:spLocks noChangeArrowheads="1" noChangeShapeType="1" noTextEdit="1"/>
          </p:cNvSpPr>
          <p:nvPr/>
        </p:nvSpPr>
        <p:spPr bwMode="auto">
          <a:xfrm>
            <a:off x="7812088" y="6165850"/>
            <a:ext cx="781050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Bohars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CHATEAU RICHEU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WordArt 5"/>
          <p:cNvSpPr>
            <a:spLocks noChangeArrowheads="1" noChangeShapeType="1" noTextEdit="1"/>
          </p:cNvSpPr>
          <p:nvPr/>
        </p:nvSpPr>
        <p:spPr bwMode="auto">
          <a:xfrm>
            <a:off x="6877050" y="6237288"/>
            <a:ext cx="1847850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Chateau Richeux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DISNEYLAND PA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WordArt 5"/>
          <p:cNvSpPr>
            <a:spLocks noChangeArrowheads="1" noChangeShapeType="1" noTextEdit="1"/>
          </p:cNvSpPr>
          <p:nvPr/>
        </p:nvSpPr>
        <p:spPr bwMode="auto">
          <a:xfrm>
            <a:off x="5867400" y="6308725"/>
            <a:ext cx="183832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Disneyland Paris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CHATEAU L´EVEQ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WordArt 5"/>
          <p:cNvSpPr>
            <a:spLocks noChangeArrowheads="1" noChangeShapeType="1" noTextEdit="1"/>
          </p:cNvSpPr>
          <p:nvPr/>
        </p:nvSpPr>
        <p:spPr bwMode="auto">
          <a:xfrm>
            <a:off x="7667625" y="6237288"/>
            <a:ext cx="100012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L´eveque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AVRANCH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WordArt 6"/>
          <p:cNvSpPr>
            <a:spLocks noChangeArrowheads="1" noChangeShapeType="1" noTextEdit="1"/>
          </p:cNvSpPr>
          <p:nvPr/>
        </p:nvSpPr>
        <p:spPr bwMode="auto">
          <a:xfrm>
            <a:off x="7235825" y="6308725"/>
            <a:ext cx="115252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Avranches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BEAUFORT EN VALL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WordArt 5"/>
          <p:cNvSpPr>
            <a:spLocks noChangeArrowheads="1" noChangeShapeType="1" noTextEdit="1"/>
          </p:cNvSpPr>
          <p:nvPr/>
        </p:nvSpPr>
        <p:spPr bwMode="auto">
          <a:xfrm>
            <a:off x="7596188" y="6165850"/>
            <a:ext cx="933450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Beaufort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BIR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WordArt 5"/>
          <p:cNvSpPr>
            <a:spLocks noChangeArrowheads="1" noChangeShapeType="1" noTextEdit="1"/>
          </p:cNvSpPr>
          <p:nvPr/>
        </p:nvSpPr>
        <p:spPr bwMode="auto">
          <a:xfrm>
            <a:off x="7885113" y="6308725"/>
            <a:ext cx="60007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Biron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CHAMP DE RIVIÊ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WordArt 5"/>
          <p:cNvSpPr>
            <a:spLocks noChangeArrowheads="1" noChangeShapeType="1" noTextEdit="1"/>
          </p:cNvSpPr>
          <p:nvPr/>
        </p:nvSpPr>
        <p:spPr bwMode="auto">
          <a:xfrm>
            <a:off x="6732588" y="6165850"/>
            <a:ext cx="1924050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Champ de Riviere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AMBOI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WordArt 5"/>
          <p:cNvSpPr>
            <a:spLocks noChangeArrowheads="1" noChangeShapeType="1" noTextEdit="1"/>
          </p:cNvSpPr>
          <p:nvPr/>
        </p:nvSpPr>
        <p:spPr bwMode="auto">
          <a:xfrm>
            <a:off x="7667625" y="6237288"/>
            <a:ext cx="96202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Amboise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BEYNAC ET CAZENAC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7315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WordArt 5"/>
          <p:cNvSpPr>
            <a:spLocks noChangeArrowheads="1" noChangeShapeType="1" noTextEdit="1"/>
          </p:cNvSpPr>
          <p:nvPr/>
        </p:nvSpPr>
        <p:spPr bwMode="auto">
          <a:xfrm>
            <a:off x="7596188" y="6237288"/>
            <a:ext cx="800100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Beynac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CHATEAU DE FÉNEL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WordArt 5"/>
          <p:cNvSpPr>
            <a:spLocks noChangeArrowheads="1" noChangeShapeType="1" noTextEdit="1"/>
          </p:cNvSpPr>
          <p:nvPr/>
        </p:nvSpPr>
        <p:spPr bwMode="auto">
          <a:xfrm>
            <a:off x="6588125" y="6165850"/>
            <a:ext cx="218122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Chateau de Fénelon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FAYR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WordArt 5"/>
          <p:cNvSpPr>
            <a:spLocks noChangeArrowheads="1" noChangeShapeType="1" noTextEdit="1"/>
          </p:cNvSpPr>
          <p:nvPr/>
        </p:nvSpPr>
        <p:spPr bwMode="auto">
          <a:xfrm>
            <a:off x="7740650" y="6092825"/>
            <a:ext cx="723900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Fayrac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APREMONT SUR ALLI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9144000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WordArt 5"/>
          <p:cNvSpPr>
            <a:spLocks noChangeArrowheads="1" noChangeShapeType="1" noTextEdit="1"/>
          </p:cNvSpPr>
          <p:nvPr/>
        </p:nvSpPr>
        <p:spPr bwMode="auto">
          <a:xfrm>
            <a:off x="6443663" y="6308725"/>
            <a:ext cx="216217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Apremont Sur Allier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CHEVERN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WordArt 5"/>
          <p:cNvSpPr>
            <a:spLocks noChangeArrowheads="1" noChangeShapeType="1" noTextEdit="1"/>
          </p:cNvSpPr>
          <p:nvPr/>
        </p:nvSpPr>
        <p:spPr bwMode="auto">
          <a:xfrm>
            <a:off x="7235825" y="6165850"/>
            <a:ext cx="1028700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Cheverny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CHATEAU DE SASS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WordArt 5"/>
          <p:cNvSpPr>
            <a:spLocks noChangeArrowheads="1" noChangeShapeType="1" noTextEdit="1"/>
          </p:cNvSpPr>
          <p:nvPr/>
        </p:nvSpPr>
        <p:spPr bwMode="auto">
          <a:xfrm>
            <a:off x="6659563" y="6237288"/>
            <a:ext cx="195262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Chareau de Sassy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CHATEAU DE PUYMART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WordArt 5"/>
          <p:cNvSpPr>
            <a:spLocks noChangeArrowheads="1" noChangeShapeType="1" noTextEdit="1"/>
          </p:cNvSpPr>
          <p:nvPr/>
        </p:nvSpPr>
        <p:spPr bwMode="auto">
          <a:xfrm>
            <a:off x="6227763" y="6165850"/>
            <a:ext cx="240982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Chateau de Puymartin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DORMA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WordArt 5"/>
          <p:cNvSpPr>
            <a:spLocks noChangeArrowheads="1" noChangeShapeType="1" noTextEdit="1"/>
          </p:cNvSpPr>
          <p:nvPr/>
        </p:nvSpPr>
        <p:spPr bwMode="auto">
          <a:xfrm>
            <a:off x="7524750" y="6237288"/>
            <a:ext cx="98107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Dormans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CHISS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WordArt 5"/>
          <p:cNvSpPr>
            <a:spLocks noChangeArrowheads="1" noChangeShapeType="1" noTextEdit="1"/>
          </p:cNvSpPr>
          <p:nvPr/>
        </p:nvSpPr>
        <p:spPr bwMode="auto">
          <a:xfrm>
            <a:off x="7667625" y="6165850"/>
            <a:ext cx="86677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Chissay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ERMENONVI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WordArt 5"/>
          <p:cNvSpPr>
            <a:spLocks noChangeArrowheads="1" noChangeShapeType="1" noTextEdit="1"/>
          </p:cNvSpPr>
          <p:nvPr/>
        </p:nvSpPr>
        <p:spPr bwMode="auto">
          <a:xfrm>
            <a:off x="6948488" y="5949950"/>
            <a:ext cx="143827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Ermenonville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CHAUMONT SUR LOI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WordArt 5"/>
          <p:cNvSpPr>
            <a:spLocks noChangeArrowheads="1" noChangeShapeType="1" noTextEdit="1"/>
          </p:cNvSpPr>
          <p:nvPr/>
        </p:nvSpPr>
        <p:spPr bwMode="auto">
          <a:xfrm>
            <a:off x="6516688" y="6237288"/>
            <a:ext cx="2209800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Chaumont Sur Loire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WISQU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NAN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WordArt 5"/>
          <p:cNvSpPr>
            <a:spLocks noChangeArrowheads="1" noChangeShapeType="1" noTextEdit="1"/>
          </p:cNvSpPr>
          <p:nvPr/>
        </p:nvSpPr>
        <p:spPr bwMode="auto">
          <a:xfrm>
            <a:off x="7596188" y="5949950"/>
            <a:ext cx="752475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Nantes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CHAMBO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PARIS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WordArt 5"/>
          <p:cNvSpPr>
            <a:spLocks noChangeArrowheads="1" noChangeShapeType="1" noTextEdit="1"/>
          </p:cNvSpPr>
          <p:nvPr/>
        </p:nvSpPr>
        <p:spPr bwMode="auto">
          <a:xfrm>
            <a:off x="8316913" y="5805488"/>
            <a:ext cx="638175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Paris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nce - Vues en ballon .. 27 11 201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France - Vues en ballon .. 27 11 2019</Template>
  <TotalTime>4</TotalTime>
  <Words>89</Words>
  <Application>Microsoft Office PowerPoint</Application>
  <PresentationFormat>Presentación en pantalla (4:3)</PresentationFormat>
  <Paragraphs>48</Paragraphs>
  <Slides>45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9" baseType="lpstr">
      <vt:lpstr>Calibri</vt:lpstr>
      <vt:lpstr>Arial</vt:lpstr>
      <vt:lpstr>France - Vues en ballon .. 27 11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2019-12-05T08:41:39Z</dcterms:created>
  <dcterms:modified xsi:type="dcterms:W3CDTF">2019-12-05T08:46:18Z</dcterms:modified>
</cp:coreProperties>
</file>