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gOmIe6S4upsCcc4EWy8c4w==" hashData="50/NrQ4gjhccgZTeeI5zI8cfA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86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68825" cy="3425825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4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cs typeface="Segoe UI" charset="0"/>
              </a:defRPr>
            </a:lvl1pPr>
          </a:lstStyle>
          <a:p>
            <a:fld id="{6247E932-657D-4893-979C-30E6E5E0B91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9524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BF56AD-A91B-4A8A-82A2-5C04BD8F97F7}" type="slidenum">
              <a:rPr lang="fr-FR"/>
              <a:pPr/>
              <a:t>1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r">
              <a:buClrTx/>
              <a:buFontTx/>
              <a:buNone/>
            </a:pPr>
            <a:fld id="{78B552BE-FD8B-49FC-B7B7-D35E78E80F61}" type="slidenum">
              <a:rPr lang="fr-FR" sz="1200"/>
              <a:pPr algn="r">
                <a:buClrTx/>
                <a:buFontTx/>
                <a:buNone/>
              </a:pPr>
              <a:t>1</a:t>
            </a:fld>
            <a:endParaRPr lang="fr-FR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2B9AEC-AE68-4650-94F3-EB4629D25844}" type="slidenum">
              <a:rPr lang="fr-FR"/>
              <a:pPr/>
              <a:t>2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E4F3D2-936E-4731-9B3F-F06FFD007897}" type="slidenum">
              <a:rPr lang="fr-FR"/>
              <a:pPr/>
              <a:t>3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519035-609E-429F-BB64-A95526327B43}" type="slidenum">
              <a:rPr lang="fr-FR"/>
              <a:pPr/>
              <a:t>4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32C589F-4307-4F76-8F53-93998D365B22}" type="slidenum">
              <a:rPr lang="fr-FR"/>
              <a:pPr/>
              <a:t>5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FB0FEF-43B8-48F7-93BA-8171D824039E}" type="slidenum">
              <a:rPr lang="fr-FR"/>
              <a:pPr/>
              <a:t>6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90716B-F160-46CE-9A20-3EE82CF3C536}" type="slidenum">
              <a:rPr lang="fr-FR"/>
              <a:pPr/>
              <a:t>7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8D17776-D2AE-4843-B6A7-DABF3FC25C29}" type="slidenum">
              <a:rPr lang="fr-FR"/>
              <a:pPr/>
              <a:t>8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EB43C5-C7C5-4EB0-BFF6-0AAD477EC4A2}" type="slidenum">
              <a:rPr lang="fr-FR"/>
              <a:pPr/>
              <a:t>9</a:t>
            </a:fld>
            <a:endParaRPr 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47044E-4051-49F8-B1D9-4E9371400A02}" type="slidenum">
              <a:rPr lang="fr-FR"/>
              <a:pPr/>
              <a:t>10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B8AC01-45CB-41E1-816D-B06A15B80C51}" type="slidenum">
              <a:rPr lang="fr-FR"/>
              <a:pPr/>
              <a:t>11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67C46B8-94C7-4C81-AC92-FCF25A3FEAFE}" type="slidenum">
              <a:rPr lang="fr-FR"/>
              <a:pPr/>
              <a:t>12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F481A5-A154-4E70-9767-0DFB11407559}" type="slidenum">
              <a:rPr lang="fr-FR"/>
              <a:pPr/>
              <a:t>13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DE6113-BAD2-4018-8355-0EB049249FB3}" type="slidenum">
              <a:rPr lang="fr-FR"/>
              <a:pPr/>
              <a:t>14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D61827-2CE5-4FD2-9F99-90DB651D38BF}" type="slidenum">
              <a:rPr lang="fr-FR"/>
              <a:pPr/>
              <a:t>15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23FC32-D9A6-4DD3-9417-45545D2647F3}" type="slidenum">
              <a:rPr lang="fr-FR"/>
              <a:pPr/>
              <a:t>16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2E2AF1-9C30-475B-8ADF-C53D8757BD1C}" type="slidenum">
              <a:rPr lang="fr-FR"/>
              <a:pPr/>
              <a:t>17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EC546F-A18C-4773-990A-BEFE74760048}" type="slidenum">
              <a:rPr lang="fr-FR"/>
              <a:pPr/>
              <a:t>18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CA477F-345F-4872-8D75-D0FD99B9D306}" type="slidenum">
              <a:rPr lang="fr-FR"/>
              <a:pPr/>
              <a:t>19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C438E2-F42A-43C9-9EE6-4AFFD9ADA34E}" type="slidenum">
              <a:rPr lang="fr-FR"/>
              <a:pPr/>
              <a:t>20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FF25CE-F871-44AE-8107-A5283EB001D7}" type="slidenum">
              <a:rPr lang="fr-FR"/>
              <a:pPr/>
              <a:t>21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CCA12D2-03E9-4CC3-978C-CF23053BCB42}" type="slidenum">
              <a:rPr lang="fr-FR"/>
              <a:pPr/>
              <a:t>22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E22898D-D835-4557-B081-7874D9B7B281}" type="slidenum">
              <a:rPr lang="fr-FR"/>
              <a:pPr/>
              <a:t>23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B38A69-E680-40EA-95B1-7A4C2C979727}" type="slidenum">
              <a:rPr lang="fr-FR"/>
              <a:pPr/>
              <a:t>24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BAB1F5-1466-4EC3-87FA-49723824582C}" type="slidenum">
              <a:rPr lang="fr-FR"/>
              <a:pPr/>
              <a:t>25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6DB01A-4CE3-4FB5-B77B-D58B90D76EE5}" type="slidenum">
              <a:rPr lang="fr-FR"/>
              <a:pPr/>
              <a:t>26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BC4039-7AD9-4647-B568-00075115015A}" type="slidenum">
              <a:rPr lang="fr-FR"/>
              <a:pPr/>
              <a:t>27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A1F231-CB5E-4565-A570-AAF964982C86}" type="slidenum">
              <a:rPr lang="fr-FR"/>
              <a:pPr/>
              <a:t>28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117B665-5F9F-48F5-BB91-1749BE03F300}" type="slidenum">
              <a:rPr lang="fr-FR"/>
              <a:pPr/>
              <a:t>29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79F8F4-1FF0-4BB5-B530-557BF4F24783}" type="slidenum">
              <a:rPr lang="fr-FR"/>
              <a:pPr/>
              <a:t>30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69B0B5-B6CF-4D24-9296-4333D375AC05}" type="slidenum">
              <a:rPr lang="fr-FR"/>
              <a:pPr/>
              <a:t>31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8C257F-6ABB-46A1-A5FB-C4F18B11E456}" type="slidenum">
              <a:rPr lang="fr-FR"/>
              <a:pPr/>
              <a:t>32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C3AB59-08CC-4567-950C-B0D749D4621C}" type="slidenum">
              <a:rPr lang="fr-FR"/>
              <a:pPr/>
              <a:t>33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5487F8-5275-4A61-B8D6-D63C88A1BB90}" type="slidenum">
              <a:rPr lang="fr-FR"/>
              <a:pPr/>
              <a:t>34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21ED656-B40A-49A9-B1BB-C2E931BEB37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34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7CC79F4-6665-4D34-A022-50F94B5BCBF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069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FEF25B-2970-46AA-AE8E-5FC1A1F4CCD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42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22B2B46-7E31-4203-B997-2992B03A759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530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477A2A9-3A73-4A6A-A218-06292452161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376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FE1C224-3B10-4139-928D-D9A63079C40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6226740-578D-486F-9BF3-3647FC9849C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575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01776D7-AF94-413F-8F36-3C928A10556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557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9C31C96-8B01-493E-89D7-DAAD5366CBE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701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78EC76B-3E80-41A1-8386-3B61ACAE475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13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A553E02-9E87-470B-9868-0C2C9F390AB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99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544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0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AF1A5432-4F78-47D2-80BB-73FC62F4C194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642938" y="346521"/>
            <a:ext cx="2143125" cy="94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endParaRPr lang="fr-FR" sz="2800" dirty="0" smtClean="0">
              <a:latin typeface="Calibri" pitchFamily="32" charset="0"/>
            </a:endParaRPr>
          </a:p>
          <a:p>
            <a:pPr>
              <a:buClrTx/>
              <a:buFontTx/>
              <a:buNone/>
            </a:pPr>
            <a:r>
              <a:rPr lang="fr-FR" sz="2800" dirty="0" smtClean="0">
                <a:latin typeface="Calibri" pitchFamily="32" charset="0"/>
              </a:rPr>
              <a:t>no hagas clic</a:t>
            </a:r>
            <a:endParaRPr lang="fr-FR" sz="2800" dirty="0">
              <a:latin typeface="Calibri" pitchFamily="3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94259"/>
            <a:ext cx="7326313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2937" y="3645024"/>
            <a:ext cx="765497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400" dirty="0" smtClean="0"/>
          </a:p>
          <a:p>
            <a:pPr algn="ctr"/>
            <a:r>
              <a:rPr lang="es-ES" sz="4400" dirty="0" smtClean="0"/>
              <a:t>``FOTOS TOMADAS POR DRONES``</a:t>
            </a:r>
            <a:endParaRPr lang="es-ES" sz="4400" dirty="0"/>
          </a:p>
        </p:txBody>
      </p:sp>
    </p:spTree>
  </p:cSld>
  <p:clrMapOvr>
    <a:masterClrMapping/>
  </p:clrMapOvr>
  <p:transition spd="slow" advTm="8192">
    <p:fade/>
    <p:sndAc>
      <p:stSnd>
        <p:snd r:embed="rId3" name="3'47-%20Très%20triste%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1259632" y="404664"/>
            <a:ext cx="7200800" cy="563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es-ES" sz="2000" dirty="0" smtClean="0"/>
              <a:t>Artículo de </a:t>
            </a:r>
            <a:r>
              <a:rPr lang="es-ES" sz="2000" dirty="0" err="1" smtClean="0"/>
              <a:t>Melia</a:t>
            </a:r>
            <a:r>
              <a:rPr lang="es-ES" sz="2000" dirty="0" smtClean="0"/>
              <a:t> Robinson y Christian Storm</a:t>
            </a:r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r>
              <a:rPr lang="es-ES" sz="2000" dirty="0" smtClean="0"/>
              <a:t>El "</a:t>
            </a:r>
            <a:r>
              <a:rPr lang="es-ES" sz="2000" dirty="0" err="1" smtClean="0"/>
              <a:t>Drone</a:t>
            </a:r>
            <a:r>
              <a:rPr lang="es-ES" sz="2000" dirty="0" smtClean="0"/>
              <a:t> fantasma" está dirigido</a:t>
            </a:r>
          </a:p>
          <a:p>
            <a:pPr algn="ctr">
              <a:buClrTx/>
              <a:buFontTx/>
              <a:buNone/>
            </a:pPr>
            <a:r>
              <a:rPr lang="es-ES" sz="2000" dirty="0" smtClean="0"/>
              <a:t>        por el fotógrafo Amos </a:t>
            </a:r>
            <a:r>
              <a:rPr lang="es-ES" sz="2000" dirty="0" err="1" smtClean="0"/>
              <a:t>Chapple</a:t>
            </a:r>
            <a:endParaRPr lang="es-ES" sz="2000" dirty="0" smtClean="0"/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r>
              <a:rPr lang="es-ES" sz="2000" dirty="0" smtClean="0"/>
              <a:t>Los sobrevuelos con </a:t>
            </a:r>
            <a:r>
              <a:rPr lang="es-ES" sz="2000" dirty="0" err="1" smtClean="0"/>
              <a:t>drones</a:t>
            </a:r>
            <a:r>
              <a:rPr lang="es-ES" sz="2000" dirty="0" smtClean="0"/>
              <a:t> están prohibidos: estas fotos</a:t>
            </a:r>
          </a:p>
          <a:p>
            <a:pPr algn="ctr">
              <a:buClrTx/>
              <a:buFontTx/>
              <a:buNone/>
            </a:pPr>
            <a:r>
              <a:rPr lang="es-ES" sz="2000" dirty="0" smtClean="0"/>
              <a:t> </a:t>
            </a:r>
          </a:p>
          <a:p>
            <a:pPr algn="ctr">
              <a:buClrTx/>
              <a:buFontTx/>
              <a:buNone/>
            </a:pPr>
            <a:r>
              <a:rPr lang="es-ES" sz="2000" dirty="0" smtClean="0"/>
              <a:t>         son, por lo tanto, únicos en el mundo, lo que hace que su valor ...</a:t>
            </a:r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r>
              <a:rPr lang="es-ES" sz="2000" dirty="0" smtClean="0"/>
              <a:t>                Este PPS, mejor que el enlace perecedero que circula</a:t>
            </a:r>
          </a:p>
          <a:p>
            <a:pPr algn="ctr">
              <a:buClrTx/>
              <a:buFontTx/>
              <a:buNone/>
            </a:pPr>
            <a:endParaRPr lang="es-ES" sz="2000" dirty="0" smtClean="0"/>
          </a:p>
          <a:p>
            <a:pPr algn="ctr">
              <a:buClrTx/>
              <a:buFontTx/>
              <a:buNone/>
            </a:pPr>
            <a:r>
              <a:rPr lang="es-ES" sz="2000" dirty="0" smtClean="0"/>
              <a:t>                          en la red, solo tiene como objetivo darles a conocer</a:t>
            </a:r>
            <a:endParaRPr lang="fr-FR" sz="2000" dirty="0"/>
          </a:p>
        </p:txBody>
      </p:sp>
    </p:spTree>
  </p:cSld>
  <p:clrMapOvr>
    <a:masterClrMapping/>
  </p:clrMapOvr>
  <p:transition spd="slow" advTm="9216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0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95288" y="5876925"/>
            <a:ext cx="15843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Kremlin</a:t>
            </a:r>
          </a:p>
        </p:txBody>
      </p:sp>
    </p:spTree>
  </p:cSld>
  <p:clrMapOvr>
    <a:masterClrMapping/>
  </p:clrMapOvr>
  <p:transition spd="slow" advTm="5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438"/>
            <a:ext cx="9144000" cy="665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268538" y="404813"/>
            <a:ext cx="25908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Barcelone en Espagne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245600" cy="655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827088" y="692150"/>
            <a:ext cx="38893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Le Sacré Cœur à Paris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3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987675" y="6381750"/>
            <a:ext cx="41052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phare Vittoria en Italie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77338" cy="555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132138" y="6308725"/>
            <a:ext cx="47529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L'hôtel Ukraina illuminé</a:t>
            </a:r>
          </a:p>
        </p:txBody>
      </p:sp>
    </p:spTree>
  </p:cSld>
  <p:clrMapOvr>
    <a:masterClrMapping/>
  </p:clrMapOvr>
  <p:transition spd="slow" advTm="5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69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68313" y="333375"/>
            <a:ext cx="460851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Eglise du Sang versé à St Petersbourg</a:t>
            </a:r>
          </a:p>
        </p:txBody>
      </p:sp>
    </p:spTree>
  </p:cSld>
  <p:clrMapOvr>
    <a:masterClrMapping/>
  </p:clrMapOvr>
  <p:transition spd="slow" advTm="61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50825" y="5661025"/>
            <a:ext cx="2305050" cy="91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fr-FR"/>
              <a:t>Eglise construite à l'endroit où le tsar a été assassiné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00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908175" y="6237288"/>
            <a:ext cx="37433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La mosquée bleue à Istanbul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900113" y="404813"/>
            <a:ext cx="28082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Colline n°3 à Mumbaï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41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908175" y="6381750"/>
            <a:ext cx="57594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Musée de l'Hermitage à St Petersburg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64638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132138" y="6308725"/>
            <a:ext cx="43195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Temple du lotus à New Delhi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5400"/>
            <a:ext cx="8604250" cy="683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875463" y="333375"/>
            <a:ext cx="1512887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Mumbaï (Indes)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5900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763713" y="6165850"/>
            <a:ext cx="59769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L'ange de la colonne Alexandre à St Petersburg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027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6300788" y="5157788"/>
            <a:ext cx="2159000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La colonne Alexandre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38"/>
            <a:ext cx="9144000" cy="673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95288" y="404813"/>
            <a:ext cx="75612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Statue d'acier de la Foire de Paris en 1937…actuellement à Moscou </a:t>
            </a:r>
          </a:p>
        </p:txBody>
      </p:sp>
    </p:spTree>
  </p:cSld>
  <p:clrMapOvr>
    <a:masterClrMapping/>
  </p:clrMapOvr>
  <p:transition spd="slow" advTm="61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2297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268538" y="6308725"/>
            <a:ext cx="655161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Eglise du Christ Rédempteur à Moscou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5867400" y="260350"/>
            <a:ext cx="23764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La même église</a:t>
            </a:r>
          </a:p>
        </p:txBody>
      </p:sp>
    </p:spTree>
  </p:cSld>
  <p:clrMapOvr>
    <a:masterClrMapping/>
  </p:clrMapOvr>
  <p:transition spd="slow" advTm="5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587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843213" y="6092825"/>
            <a:ext cx="36734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rocher Katshki en Georgie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195513" y="6165850"/>
            <a:ext cx="5905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La cathédrale Pierre et Paul à St Petersburg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56700" cy="587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627313" y="6237288"/>
            <a:ext cx="504031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fort de Bourtange en Hollande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388350" cy="677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827088" y="5661025"/>
            <a:ext cx="208915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fr-FR"/>
              <a:t>Eglise du Sacré Cœur à Barcelone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867400" y="333375"/>
            <a:ext cx="2881313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Photo impossible </a:t>
            </a:r>
          </a:p>
          <a:p>
            <a:pPr algn="ctr"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en hélicoptère</a:t>
            </a:r>
          </a:p>
        </p:txBody>
      </p:sp>
    </p:spTree>
  </p:cSld>
  <p:clrMapOvr>
    <a:masterClrMapping/>
  </p:clrMapOvr>
  <p:transition spd="slow" advTm="61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675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6156325" y="5661025"/>
            <a:ext cx="2087563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fr-FR"/>
              <a:t>L'Amirauté à </a:t>
            </a:r>
          </a:p>
          <a:p>
            <a:pPr algn="ctr">
              <a:buClrTx/>
              <a:buFontTx/>
              <a:buNone/>
            </a:pPr>
            <a:r>
              <a:rPr lang="fr-FR"/>
              <a:t>St Petersburg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-892175"/>
            <a:ext cx="6862763" cy="775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795963" y="188913"/>
            <a:ext cx="1944687" cy="91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depuis l'intérieur de la forteresse de St Petersburg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2987675" y="6092825"/>
            <a:ext cx="352901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Statue de la Liberté de Budapest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539750" y="5949950"/>
            <a:ext cx="19446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Kremlin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443663" y="908050"/>
            <a:ext cx="2232025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fr-FR"/>
              <a:t>Palais de Peterhof à St Petersburg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725"/>
            <a:ext cx="9144000" cy="664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755650" y="692150"/>
            <a:ext cx="712946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La grande mosquée construite en même temps que le Taj Mahal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563938" y="765175"/>
            <a:ext cx="51117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>
                <a:solidFill>
                  <a:srgbClr val="000000"/>
                </a:solidFill>
              </a:rPr>
              <a:t>Les bidonvilles de Mumbaï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34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203575" y="6381750"/>
            <a:ext cx="34559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château de Buda en Hongrie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82225" cy="673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4643438" y="6237288"/>
            <a:ext cx="28082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même la nuit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294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908175" y="5661025"/>
            <a:ext cx="18002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Taj Mahal</a:t>
            </a:r>
          </a:p>
        </p:txBody>
      </p:sp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11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851275" y="6308725"/>
            <a:ext cx="28082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/>
              <a:t>Le Taj Mahal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6227763" y="692150"/>
            <a:ext cx="1657350" cy="76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 sz="4400">
                <a:solidFill>
                  <a:srgbClr val="000000"/>
                </a:solidFill>
              </a:rPr>
              <a:t>F I N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7308850" y="5876925"/>
            <a:ext cx="122396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buClrTx/>
              <a:buFontTx/>
              <a:buNone/>
            </a:pPr>
            <a:r>
              <a:rPr lang="fr-FR" sz="2800"/>
              <a:t>* * *</a:t>
            </a:r>
          </a:p>
        </p:txBody>
      </p:sp>
    </p:spTree>
  </p:cSld>
  <p:clrMapOvr>
    <a:masterClrMapping/>
  </p:clrMapOvr>
  <p:transition spd="slow" advTm="921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tes mondiaux vus d'un drone .. 25 11 2019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Sites mondiaux vus d'un drone .. 25 11 2019</Template>
  <TotalTime>9</TotalTime>
  <Words>315</Words>
  <Application>Microsoft Office PowerPoint</Application>
  <PresentationFormat>Presentación en pantalla (4:3)</PresentationFormat>
  <Paragraphs>93</Paragraphs>
  <Slides>35</Slides>
  <Notes>34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2" baseType="lpstr">
      <vt:lpstr>Times New Roman</vt:lpstr>
      <vt:lpstr>Calibri</vt:lpstr>
      <vt:lpstr>Microsoft YaHei</vt:lpstr>
      <vt:lpstr>Arial</vt:lpstr>
      <vt:lpstr>Segoe UI</vt:lpstr>
      <vt:lpstr>Sites mondiaux vus d'un drone .. 25 11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cp:lastPrinted>1601-01-01T00:00:00Z</cp:lastPrinted>
  <dcterms:created xsi:type="dcterms:W3CDTF">2019-12-29T09:06:00Z</dcterms:created>
  <dcterms:modified xsi:type="dcterms:W3CDTF">2019-12-29T09:15:35Z</dcterms:modified>
</cp:coreProperties>
</file>