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74" r:id="rId2"/>
  </p:sldMasterIdLst>
  <p:sldIdLst>
    <p:sldId id="256" r:id="rId3"/>
    <p:sldId id="289" r:id="rId4"/>
    <p:sldId id="288" r:id="rId5"/>
    <p:sldId id="287" r:id="rId6"/>
    <p:sldId id="286" r:id="rId7"/>
    <p:sldId id="285" r:id="rId8"/>
    <p:sldId id="284" r:id="rId9"/>
    <p:sldId id="283" r:id="rId10"/>
    <p:sldId id="282" r:id="rId11"/>
    <p:sldId id="281" r:id="rId12"/>
    <p:sldId id="280" r:id="rId13"/>
    <p:sldId id="279" r:id="rId14"/>
    <p:sldId id="278" r:id="rId15"/>
    <p:sldId id="277" r:id="rId16"/>
    <p:sldId id="276" r:id="rId17"/>
    <p:sldId id="275" r:id="rId18"/>
    <p:sldId id="274" r:id="rId19"/>
    <p:sldId id="273" r:id="rId20"/>
    <p:sldId id="272" r:id="rId21"/>
    <p:sldId id="271" r:id="rId22"/>
    <p:sldId id="270" r:id="rId23"/>
    <p:sldId id="269" r:id="rId24"/>
    <p:sldId id="268" r:id="rId25"/>
    <p:sldId id="267" r:id="rId26"/>
    <p:sldId id="266" r:id="rId27"/>
    <p:sldId id="265" r:id="rId28"/>
    <p:sldId id="264" r:id="rId29"/>
    <p:sldId id="263" r:id="rId30"/>
    <p:sldId id="262" r:id="rId31"/>
    <p:sldId id="261" r:id="rId32"/>
    <p:sldId id="260" r:id="rId33"/>
    <p:sldId id="259" r:id="rId34"/>
    <p:sldId id="258" r:id="rId35"/>
    <p:sldId id="257" r:id="rId36"/>
    <p:sldId id="290" r:id="rId37"/>
    <p:sldId id="291" r:id="rId38"/>
  </p:sldIdLst>
  <p:sldSz cx="11304588" cy="712946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nGF6wq/g1JtaP89bSYRfg==" hashData="tVqP5EpbZE4Hd0O+frQWpeMEm2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486" y="-96"/>
      </p:cViewPr>
      <p:guideLst>
        <p:guide orient="horz" pos="2246"/>
        <p:guide pos="35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412875" y="1166813"/>
            <a:ext cx="8478838" cy="248285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12875" y="3744913"/>
            <a:ext cx="8478838" cy="172085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71B90A-1F57-4988-AB26-E75C71B8FCCF}" type="slidenum">
              <a:rPr lang="pt-BR" altLang="fr-FR"/>
              <a:pPr/>
              <a:t>‹Nº›</a:t>
            </a:fld>
            <a:endParaRPr lang="pt-BR" altLang="fr-FR"/>
          </a:p>
        </p:txBody>
      </p:sp>
    </p:spTree>
    <p:extLst>
      <p:ext uri="{BB962C8B-B14F-4D97-AF65-F5344CB8AC3E}">
        <p14:creationId xmlns:p14="http://schemas.microsoft.com/office/powerpoint/2010/main" val="2556380879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4D47FC-CC8F-46E4-B0DF-187D81A00F11}" type="slidenum">
              <a:rPr lang="pt-BR" altLang="fr-FR"/>
              <a:pPr/>
              <a:t>‹Nº›</a:t>
            </a:fld>
            <a:endParaRPr lang="pt-BR" altLang="fr-FR"/>
          </a:p>
        </p:txBody>
      </p:sp>
    </p:spTree>
    <p:extLst>
      <p:ext uri="{BB962C8B-B14F-4D97-AF65-F5344CB8AC3E}">
        <p14:creationId xmlns:p14="http://schemas.microsoft.com/office/powerpoint/2010/main" val="2842270236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71525" y="1778000"/>
            <a:ext cx="9750425" cy="29654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71525" y="4770438"/>
            <a:ext cx="9750425" cy="1560512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E8B756-21C5-488B-9028-F2464EDB154B}" type="slidenum">
              <a:rPr lang="pt-BR" altLang="fr-FR"/>
              <a:pPr/>
              <a:t>‹Nº›</a:t>
            </a:fld>
            <a:endParaRPr lang="pt-BR" altLang="fr-FR"/>
          </a:p>
        </p:txBody>
      </p:sp>
    </p:spTree>
    <p:extLst>
      <p:ext uri="{BB962C8B-B14F-4D97-AF65-F5344CB8AC3E}">
        <p14:creationId xmlns:p14="http://schemas.microsoft.com/office/powerpoint/2010/main" val="3355179416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65150" y="1663700"/>
            <a:ext cx="5010150" cy="470535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727700" y="1663700"/>
            <a:ext cx="5011738" cy="470535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7BBDFBA-72B7-40D5-AF2F-42743FEDD280}" type="slidenum">
              <a:rPr lang="pt-BR" altLang="fr-FR"/>
              <a:pPr/>
              <a:t>‹Nº›</a:t>
            </a:fld>
            <a:endParaRPr lang="pt-BR" altLang="fr-FR"/>
          </a:p>
        </p:txBody>
      </p:sp>
    </p:spTree>
    <p:extLst>
      <p:ext uri="{BB962C8B-B14F-4D97-AF65-F5344CB8AC3E}">
        <p14:creationId xmlns:p14="http://schemas.microsoft.com/office/powerpoint/2010/main" val="56096638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77875" y="379413"/>
            <a:ext cx="9750425" cy="1377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77875" y="1747838"/>
            <a:ext cx="4783138" cy="8556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77875" y="2603500"/>
            <a:ext cx="4783138" cy="38306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722938" y="1747838"/>
            <a:ext cx="4805362" cy="8556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722938" y="2603500"/>
            <a:ext cx="4805362" cy="38306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ACF637-82CA-4236-A7B4-D9F0BD0E6CD5}" type="slidenum">
              <a:rPr lang="pt-BR" altLang="fr-FR"/>
              <a:pPr/>
              <a:t>‹Nº›</a:t>
            </a:fld>
            <a:endParaRPr lang="pt-BR" altLang="fr-FR"/>
          </a:p>
        </p:txBody>
      </p:sp>
    </p:spTree>
    <p:extLst>
      <p:ext uri="{BB962C8B-B14F-4D97-AF65-F5344CB8AC3E}">
        <p14:creationId xmlns:p14="http://schemas.microsoft.com/office/powerpoint/2010/main" val="115500448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30863A-C5EC-49D4-97FF-60E1EE80AC5E}" type="slidenum">
              <a:rPr lang="pt-BR" altLang="fr-FR"/>
              <a:pPr/>
              <a:t>‹Nº›</a:t>
            </a:fld>
            <a:endParaRPr lang="pt-BR" altLang="fr-FR"/>
          </a:p>
        </p:txBody>
      </p:sp>
    </p:spTree>
    <p:extLst>
      <p:ext uri="{BB962C8B-B14F-4D97-AF65-F5344CB8AC3E}">
        <p14:creationId xmlns:p14="http://schemas.microsoft.com/office/powerpoint/2010/main" val="1313719861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BBB8B0-D5F8-4D64-98DE-A3C5FEB5CAAC}" type="slidenum">
              <a:rPr lang="pt-BR" altLang="fr-FR"/>
              <a:pPr/>
              <a:t>‹Nº›</a:t>
            </a:fld>
            <a:endParaRPr lang="pt-BR" altLang="fr-FR"/>
          </a:p>
        </p:txBody>
      </p:sp>
    </p:spTree>
    <p:extLst>
      <p:ext uri="{BB962C8B-B14F-4D97-AF65-F5344CB8AC3E}">
        <p14:creationId xmlns:p14="http://schemas.microsoft.com/office/powerpoint/2010/main" val="2311013421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77875" y="474663"/>
            <a:ext cx="3646488" cy="16637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805363" y="1027113"/>
            <a:ext cx="5722937" cy="506571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77875" y="2138363"/>
            <a:ext cx="3646488" cy="39624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06206E-77C0-476E-8651-B7C902C60D38}" type="slidenum">
              <a:rPr lang="pt-BR" altLang="fr-FR"/>
              <a:pPr/>
              <a:t>‹Nº›</a:t>
            </a:fld>
            <a:endParaRPr lang="pt-BR" altLang="fr-FR"/>
          </a:p>
        </p:txBody>
      </p:sp>
    </p:spTree>
    <p:extLst>
      <p:ext uri="{BB962C8B-B14F-4D97-AF65-F5344CB8AC3E}">
        <p14:creationId xmlns:p14="http://schemas.microsoft.com/office/powerpoint/2010/main" val="2607483480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77875" y="474663"/>
            <a:ext cx="3646488" cy="16637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4805363" y="1027113"/>
            <a:ext cx="5722937" cy="50657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77875" y="2138363"/>
            <a:ext cx="3646488" cy="39624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ECAA72-5F14-43D6-ABB5-7117298B676A}" type="slidenum">
              <a:rPr lang="pt-BR" altLang="fr-FR"/>
              <a:pPr/>
              <a:t>‹Nº›</a:t>
            </a:fld>
            <a:endParaRPr lang="pt-BR" altLang="fr-FR"/>
          </a:p>
        </p:txBody>
      </p:sp>
    </p:spTree>
    <p:extLst>
      <p:ext uri="{BB962C8B-B14F-4D97-AF65-F5344CB8AC3E}">
        <p14:creationId xmlns:p14="http://schemas.microsoft.com/office/powerpoint/2010/main" val="2240835711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33A7CA-FEEC-4F96-B689-35D3C78402F5}" type="slidenum">
              <a:rPr lang="pt-BR" altLang="fr-FR"/>
              <a:pPr/>
              <a:t>‹Nº›</a:t>
            </a:fld>
            <a:endParaRPr lang="pt-BR" altLang="fr-FR"/>
          </a:p>
        </p:txBody>
      </p:sp>
    </p:spTree>
    <p:extLst>
      <p:ext uri="{BB962C8B-B14F-4D97-AF65-F5344CB8AC3E}">
        <p14:creationId xmlns:p14="http://schemas.microsoft.com/office/powerpoint/2010/main" val="3357473671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196263" y="285750"/>
            <a:ext cx="2543175" cy="6083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65150" y="285750"/>
            <a:ext cx="7478713" cy="6083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1D04D7-B5EE-4E4E-8333-3B13D9855E62}" type="slidenum">
              <a:rPr lang="pt-BR" altLang="fr-FR"/>
              <a:pPr/>
              <a:t>‹Nº›</a:t>
            </a:fld>
            <a:endParaRPr lang="pt-BR" altLang="fr-FR"/>
          </a:p>
        </p:txBody>
      </p:sp>
    </p:spTree>
    <p:extLst>
      <p:ext uri="{BB962C8B-B14F-4D97-AF65-F5344CB8AC3E}">
        <p14:creationId xmlns:p14="http://schemas.microsoft.com/office/powerpoint/2010/main" val="1907592812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7844" y="2214756"/>
            <a:ext cx="9608900" cy="1528214"/>
          </a:xfrm>
          <a:prstGeom prst="rect">
            <a:avLst/>
          </a:prstGeom>
        </p:spPr>
        <p:txBody>
          <a:bodyPr lIns="105314" tIns="52657" rIns="105314" bIns="5265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5688" y="4040029"/>
            <a:ext cx="7913212" cy="1821974"/>
          </a:xfrm>
          <a:prstGeom prst="rect">
            <a:avLst/>
          </a:prstGeom>
        </p:spPr>
        <p:txBody>
          <a:bodyPr lIns="105314" tIns="52657" rIns="105314" bIns="52657"/>
          <a:lstStyle>
            <a:lvl1pPr marL="0" indent="0" algn="ctr">
              <a:buNone/>
              <a:defRPr/>
            </a:lvl1pPr>
            <a:lvl2pPr marL="526569" indent="0" algn="ctr">
              <a:buNone/>
              <a:defRPr/>
            </a:lvl2pPr>
            <a:lvl3pPr marL="1053138" indent="0" algn="ctr">
              <a:buNone/>
              <a:defRPr/>
            </a:lvl3pPr>
            <a:lvl4pPr marL="1579708" indent="0" algn="ctr">
              <a:buNone/>
              <a:defRPr/>
            </a:lvl4pPr>
            <a:lvl5pPr marL="2106277" indent="0" algn="ctr">
              <a:buNone/>
              <a:defRPr/>
            </a:lvl5pPr>
            <a:lvl6pPr marL="2632846" indent="0" algn="ctr">
              <a:buNone/>
              <a:defRPr/>
            </a:lvl6pPr>
            <a:lvl7pPr marL="3159415" indent="0" algn="ctr">
              <a:buNone/>
              <a:defRPr/>
            </a:lvl7pPr>
            <a:lvl8pPr marL="3685986" indent="0" algn="ctr">
              <a:buNone/>
              <a:defRPr/>
            </a:lvl8pPr>
            <a:lvl9pPr marL="4212554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126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65150" y="285750"/>
            <a:ext cx="10174288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5330" tIns="52665" rIns="105330" bIns="5266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fr-F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5150" y="1663700"/>
            <a:ext cx="10174288" cy="470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5330" tIns="52665" rIns="105330" bIns="526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fr-FR" smtClean="0"/>
              <a:t>Clique para editar os estilos do texto mestre</a:t>
            </a:r>
          </a:p>
          <a:p>
            <a:pPr lvl="1"/>
            <a:r>
              <a:rPr lang="pt-BR" altLang="fr-FR" smtClean="0"/>
              <a:t>Segundo nível</a:t>
            </a:r>
          </a:p>
          <a:p>
            <a:pPr lvl="2"/>
            <a:r>
              <a:rPr lang="pt-BR" altLang="fr-FR" smtClean="0"/>
              <a:t>Terceiro nível</a:t>
            </a:r>
          </a:p>
          <a:p>
            <a:pPr lvl="3"/>
            <a:r>
              <a:rPr lang="pt-BR" altLang="fr-FR" smtClean="0"/>
              <a:t>Quarto nível</a:t>
            </a:r>
          </a:p>
          <a:p>
            <a:pPr lvl="4"/>
            <a:r>
              <a:rPr lang="pt-BR" altLang="fr-F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5150" y="6492875"/>
            <a:ext cx="263842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5330" tIns="52665" rIns="105330" bIns="52665" numCol="1" anchor="t" anchorCtr="0" compatLnSpc="1">
            <a:prstTxWarp prst="textNoShape">
              <a:avLst/>
            </a:prstTxWarp>
          </a:bodyPr>
          <a:lstStyle>
            <a:lvl1pPr defTabSz="1052513" eaLnBrk="1" hangingPunct="1">
              <a:defRPr sz="1600" smtClean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62388" y="6492875"/>
            <a:ext cx="3579812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5330" tIns="52665" rIns="105330" bIns="52665" numCol="1" anchor="t" anchorCtr="0" compatLnSpc="1">
            <a:prstTxWarp prst="textNoShape">
              <a:avLst/>
            </a:prstTxWarp>
          </a:bodyPr>
          <a:lstStyle>
            <a:lvl1pPr algn="ctr" defTabSz="1052513" eaLnBrk="1" hangingPunct="1">
              <a:defRPr sz="1600" smtClean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01013" y="6492875"/>
            <a:ext cx="263842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5330" tIns="52665" rIns="105330" bIns="52665" numCol="1" anchor="t" anchorCtr="0" compatLnSpc="1">
            <a:prstTxWarp prst="textNoShape">
              <a:avLst/>
            </a:prstTxWarp>
          </a:bodyPr>
          <a:lstStyle>
            <a:lvl1pPr algn="r" defTabSz="1052513" eaLnBrk="1" hangingPunct="1">
              <a:defRPr sz="1600"/>
            </a:lvl1pPr>
          </a:lstStyle>
          <a:p>
            <a:fld id="{63CD3DC5-61CD-4A91-80E4-EA497647D6E2}" type="slidenum">
              <a:rPr lang="pt-BR" altLang="fr-FR"/>
              <a:pPr/>
              <a:t>‹Nº›</a:t>
            </a:fld>
            <a:endParaRPr lang="pt-B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 spd="slow">
    <p:zoom/>
  </p:transition>
  <p:txStyles>
    <p:titleStyle>
      <a:lvl1pPr algn="ctr" defTabSz="1052513" rtl="0" eaLnBrk="1" fontAlgn="base" hangingPunct="1">
        <a:spcBef>
          <a:spcPct val="0"/>
        </a:spcBef>
        <a:spcAft>
          <a:spcPct val="0"/>
        </a:spcAft>
        <a:defRPr sz="51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052513" rtl="0" eaLnBrk="1" fontAlgn="base" hangingPunct="1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defTabSz="1052513" rtl="0" eaLnBrk="1" fontAlgn="base" hangingPunct="1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defTabSz="1052513" rtl="0" eaLnBrk="1" fontAlgn="base" hangingPunct="1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defTabSz="1052513" rtl="0" eaLnBrk="1" fontAlgn="base" hangingPunct="1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defTabSz="1052513" rtl="0" eaLnBrk="1" fontAlgn="base" hangingPunct="1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defTabSz="1052513" rtl="0" eaLnBrk="1" fontAlgn="base" hangingPunct="1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defTabSz="1052513" rtl="0" eaLnBrk="1" fontAlgn="base" hangingPunct="1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defTabSz="1052513" rtl="0" eaLnBrk="1" fontAlgn="base" hangingPunct="1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95288" indent="-395288" algn="l" defTabSz="1052513" rtl="0" eaLnBrk="1" fontAlgn="base" hangingPunct="1">
        <a:spcBef>
          <a:spcPct val="20000"/>
        </a:spcBef>
        <a:spcAft>
          <a:spcPct val="0"/>
        </a:spcAft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5663" indent="-328613" algn="l" defTabSz="1052513" rtl="0" eaLnBrk="1" fontAlgn="base" hangingPunct="1">
        <a:spcBef>
          <a:spcPct val="20000"/>
        </a:spcBef>
        <a:spcAft>
          <a:spcPct val="0"/>
        </a:spcAft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6038" indent="-263525" algn="l" defTabSz="1052513" rtl="0" eaLnBrk="1" fontAlgn="base" hangingPunct="1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43088" indent="-263525" algn="l" defTabSz="1052513" rtl="0" eaLnBrk="1" fontAlgn="base" hangingPunct="1">
        <a:spcBef>
          <a:spcPct val="20000"/>
        </a:spcBef>
        <a:spcAft>
          <a:spcPct val="0"/>
        </a:spcAft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70138" indent="-263525" algn="l" defTabSz="1052513" rtl="0" eaLnBrk="1" fontAlgn="base" hangingPunct="1">
        <a:spcBef>
          <a:spcPct val="20000"/>
        </a:spcBef>
        <a:spcAft>
          <a:spcPct val="0"/>
        </a:spcAft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5230" y="6492432"/>
            <a:ext cx="2637737" cy="495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5330" tIns="52665" rIns="105330" bIns="52665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5pPr>
      <a:lvl6pPr marL="526649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6pPr>
      <a:lvl7pPr marL="1053297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7pPr>
      <a:lvl8pPr marL="1579946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8pPr>
      <a:lvl9pPr marL="2106595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94987" indent="-394987" algn="l" rtl="0" fontAlgn="base">
        <a:spcBef>
          <a:spcPct val="20000"/>
        </a:spcBef>
        <a:spcAft>
          <a:spcPct val="0"/>
        </a:spcAft>
        <a:buChar char="•"/>
        <a:defRPr sz="3700">
          <a:solidFill>
            <a:schemeClr val="tx1"/>
          </a:solidFill>
          <a:latin typeface="+mn-lt"/>
          <a:ea typeface="+mn-ea"/>
          <a:cs typeface="+mn-cs"/>
        </a:defRPr>
      </a:lvl1pPr>
      <a:lvl2pPr marL="855804" indent="-329155" algn="l" rtl="0" fontAlgn="base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2pPr>
      <a:lvl3pPr marL="1316622" indent="-263324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43270" indent="-263324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69919" indent="-263324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896568" indent="-263324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423216" indent="-263324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949865" indent="-263324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476514" indent="-263324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532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6649" algn="l" defTabSz="10532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53297" algn="l" defTabSz="10532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79946" algn="l" defTabSz="10532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06595" algn="l" defTabSz="10532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33243" algn="l" defTabSz="10532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59892" algn="l" defTabSz="10532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86541" algn="l" defTabSz="10532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13189" algn="l" defTabSz="10532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2"/>
          <p:cNvSpPr>
            <a:spLocks noChangeArrowheads="1" noChangeShapeType="1"/>
          </p:cNvSpPr>
          <p:nvPr/>
        </p:nvSpPr>
        <p:spPr bwMode="auto">
          <a:xfrm>
            <a:off x="2680310" y="4716859"/>
            <a:ext cx="6192838" cy="1079551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es-ES" sz="3600" kern="10" dirty="0" smtClean="0">
                <a:ln w="3492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sy="-50000" kx="-2453608" rotWithShape="0">
                    <a:srgbClr val="875B0D">
                      <a:alpha val="50000"/>
                    </a:srgbClr>
                  </a:outerShdw>
                </a:effectLst>
                <a:latin typeface="Arial Black"/>
              </a:rPr>
              <a:t>FOTOS DE RUSIA</a:t>
            </a:r>
            <a:endParaRPr lang="es-ES" sz="3600" kern="10" dirty="0">
              <a:ln w="34925">
                <a:solidFill>
                  <a:schemeClr val="tx1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sy="-50000" kx="-2453608" rotWithShape="0">
                  <a:srgbClr val="875B0D">
                    <a:alpha val="5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3075" name="WordArt 3"/>
          <p:cNvSpPr>
            <a:spLocks noChangeArrowheads="1" noChangeShapeType="1"/>
          </p:cNvSpPr>
          <p:nvPr/>
        </p:nvSpPr>
        <p:spPr bwMode="auto">
          <a:xfrm>
            <a:off x="468313" y="6013450"/>
            <a:ext cx="1668462" cy="431800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s-ES" sz="1600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67998"/>
                    </a:srgbClr>
                  </a:outerShdw>
                </a:effectLst>
                <a:latin typeface="Arial Black"/>
              </a:rPr>
              <a:t>By JRCordeiro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10693400" y="6661150"/>
            <a:ext cx="5445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altLang="fr-FR" sz="1600">
                <a:solidFill>
                  <a:schemeClr val="bg1"/>
                </a:solidFill>
                <a:latin typeface="Times New Roman" pitchFamily="18" charset="0"/>
              </a:rPr>
              <a:t>1/35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252413" y="6518275"/>
            <a:ext cx="2938462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altLang="fr-FR" sz="1800">
                <a:solidFill>
                  <a:schemeClr val="bg1"/>
                </a:solidFill>
              </a:rPr>
              <a:t>Música:Czardas/Mantovani</a:t>
            </a:r>
            <a:endParaRPr lang="pt-BR" altLang="fr-FR"/>
          </a:p>
        </p:txBody>
      </p:sp>
    </p:spTree>
  </p:cSld>
  <p:clrMapOvr>
    <a:masterClrMapping/>
  </p:clrMapOvr>
  <p:transition spd="slow">
    <p:zoom/>
    <p:sndAc>
      <p:stSnd loop="1">
        <p:snd r:embed="rId2" name="Mantovani - Czard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07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70" decel="100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decel="100000"/>
                                        <p:tgtEl>
                                          <p:spTgt spid="307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  <p:bldP spid="307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0693400" y="6661150"/>
            <a:ext cx="5445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zh-CN" altLang="en-US" sz="1600">
                <a:solidFill>
                  <a:schemeClr val="bg1"/>
                </a:solidFill>
                <a:latin typeface="Times New Roman" pitchFamily="18" charset="0"/>
                <a:ea typeface="宋体" pitchFamily="2" charset="-122"/>
              </a:rPr>
              <a:t>5</a:t>
            </a:r>
            <a:r>
              <a:rPr lang="fr-FR" altLang="en-US" sz="1600">
                <a:solidFill>
                  <a:schemeClr val="bg1"/>
                </a:solidFill>
                <a:latin typeface="Times New Roman" pitchFamily="18" charset="0"/>
              </a:rPr>
              <a:t>/35</a:t>
            </a:r>
            <a:endParaRPr lang="fr-FR" altLang="en-US" sz="1800"/>
          </a:p>
        </p:txBody>
      </p:sp>
    </p:spTree>
  </p:cSld>
  <p:clrMapOvr>
    <a:masterClrMapping/>
  </p:clrMapOvr>
  <p:transition spd="slow"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0621963" y="6661150"/>
            <a:ext cx="6461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fr-FR" altLang="en-US" sz="1600">
                <a:solidFill>
                  <a:schemeClr val="bg1"/>
                </a:solidFill>
                <a:latin typeface="Times New Roman" pitchFamily="18" charset="0"/>
              </a:rPr>
              <a:t>1</a:t>
            </a:r>
            <a:r>
              <a:rPr lang="zh-CN" altLang="en-US" sz="1600">
                <a:solidFill>
                  <a:schemeClr val="bg1"/>
                </a:solidFill>
                <a:latin typeface="Times New Roman" pitchFamily="18" charset="0"/>
                <a:ea typeface="宋体" pitchFamily="2" charset="-122"/>
              </a:rPr>
              <a:t>0</a:t>
            </a:r>
            <a:r>
              <a:rPr lang="fr-FR" altLang="en-US" sz="1600">
                <a:solidFill>
                  <a:schemeClr val="bg1"/>
                </a:solidFill>
                <a:latin typeface="Times New Roman" pitchFamily="18" charset="0"/>
              </a:rPr>
              <a:t>/35</a:t>
            </a:r>
            <a:endParaRPr lang="fr-FR" altLang="en-US" sz="1800"/>
          </a:p>
        </p:txBody>
      </p:sp>
    </p:spTree>
  </p:cSld>
  <p:clrMapOvr>
    <a:masterClrMapping/>
  </p:clrMapOvr>
  <p:transition spd="slow"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0621963" y="6661150"/>
            <a:ext cx="6461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fr-FR" altLang="en-US" sz="1600">
                <a:solidFill>
                  <a:schemeClr val="bg1"/>
                </a:solidFill>
                <a:latin typeface="Times New Roman" pitchFamily="18" charset="0"/>
              </a:rPr>
              <a:t>1</a:t>
            </a:r>
            <a:r>
              <a:rPr lang="zh-CN" altLang="en-US" sz="1600">
                <a:solidFill>
                  <a:schemeClr val="bg1"/>
                </a:solidFill>
                <a:latin typeface="Times New Roman" pitchFamily="18" charset="0"/>
                <a:ea typeface="宋体" pitchFamily="2" charset="-122"/>
              </a:rPr>
              <a:t>5</a:t>
            </a:r>
            <a:r>
              <a:rPr lang="fr-FR" altLang="en-US" sz="1600">
                <a:solidFill>
                  <a:schemeClr val="bg1"/>
                </a:solidFill>
                <a:latin typeface="Times New Roman" pitchFamily="18" charset="0"/>
              </a:rPr>
              <a:t>/35</a:t>
            </a:r>
            <a:endParaRPr lang="fr-FR" altLang="en-US" sz="1800"/>
          </a:p>
        </p:txBody>
      </p:sp>
    </p:spTree>
  </p:cSld>
  <p:clrMapOvr>
    <a:masterClrMapping/>
  </p:clrMapOvr>
  <p:transition spd="slow"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0621963" y="6661150"/>
            <a:ext cx="6461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zh-CN" altLang="en-US" sz="1600">
                <a:solidFill>
                  <a:schemeClr val="bg1"/>
                </a:solidFill>
                <a:latin typeface="Times New Roman" pitchFamily="18" charset="0"/>
                <a:ea typeface="宋体" pitchFamily="2" charset="-122"/>
              </a:rPr>
              <a:t>20</a:t>
            </a:r>
            <a:r>
              <a:rPr lang="fr-FR" altLang="en-US" sz="1600">
                <a:solidFill>
                  <a:schemeClr val="bg1"/>
                </a:solidFill>
                <a:latin typeface="Times New Roman" pitchFamily="18" charset="0"/>
              </a:rPr>
              <a:t>/35</a:t>
            </a:r>
            <a:endParaRPr lang="fr-FR" altLang="en-US" sz="1800"/>
          </a:p>
        </p:txBody>
      </p:sp>
    </p:spTree>
  </p:cSld>
  <p:clrMapOvr>
    <a:masterClrMapping/>
  </p:clrMapOvr>
  <p:transition spd="slow">
    <p:zo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0621963" y="6661150"/>
            <a:ext cx="6461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zh-CN" altLang="en-US" sz="1600">
                <a:solidFill>
                  <a:schemeClr val="bg1"/>
                </a:solidFill>
                <a:latin typeface="Times New Roman" pitchFamily="18" charset="0"/>
                <a:ea typeface="宋体" pitchFamily="2" charset="-122"/>
              </a:rPr>
              <a:t>25</a:t>
            </a:r>
            <a:r>
              <a:rPr lang="fr-FR" altLang="en-US" sz="1600">
                <a:solidFill>
                  <a:schemeClr val="bg1"/>
                </a:solidFill>
                <a:latin typeface="Times New Roman" pitchFamily="18" charset="0"/>
              </a:rPr>
              <a:t>/35</a:t>
            </a:r>
            <a:endParaRPr lang="fr-FR" altLang="en-US" sz="1800"/>
          </a:p>
        </p:txBody>
      </p:sp>
    </p:spTree>
  </p:cSld>
  <p:clrMapOvr>
    <a:masterClrMapping/>
  </p:clrMapOvr>
  <p:transition spd="slow">
    <p:zo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0621963" y="6661150"/>
            <a:ext cx="6461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zh-CN" altLang="en-US" sz="1600">
                <a:solidFill>
                  <a:schemeClr val="bg1"/>
                </a:solidFill>
                <a:latin typeface="Times New Roman" pitchFamily="18" charset="0"/>
                <a:ea typeface="宋体" pitchFamily="2" charset="-122"/>
              </a:rPr>
              <a:t>30</a:t>
            </a:r>
            <a:r>
              <a:rPr lang="fr-FR" altLang="en-US" sz="1600">
                <a:solidFill>
                  <a:schemeClr val="bg1"/>
                </a:solidFill>
                <a:latin typeface="Times New Roman" pitchFamily="18" charset="0"/>
              </a:rPr>
              <a:t>/35</a:t>
            </a:r>
            <a:endParaRPr lang="fr-FR" altLang="en-US" sz="1800"/>
          </a:p>
        </p:txBody>
      </p:sp>
    </p:spTree>
  </p:cSld>
  <p:clrMapOvr>
    <a:masterClrMapping/>
  </p:clrMapOvr>
  <p:transition spd="slow">
    <p:zo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10621963" y="6661150"/>
            <a:ext cx="6461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zh-CN" altLang="en-US" sz="1600">
                <a:solidFill>
                  <a:schemeClr val="bg1"/>
                </a:solidFill>
                <a:latin typeface="Times New Roman" pitchFamily="18" charset="0"/>
                <a:ea typeface="宋体" pitchFamily="2" charset="-122"/>
              </a:rPr>
              <a:t>34</a:t>
            </a:r>
            <a:r>
              <a:rPr lang="fr-FR" altLang="en-US" sz="1600">
                <a:solidFill>
                  <a:schemeClr val="bg1"/>
                </a:solidFill>
                <a:latin typeface="Times New Roman" pitchFamily="18" charset="0"/>
              </a:rPr>
              <a:t>/35</a:t>
            </a:r>
            <a:endParaRPr lang="fr-FR" altLang="en-US" sz="1800"/>
          </a:p>
        </p:txBody>
      </p:sp>
    </p:spTree>
  </p:cSld>
  <p:clrMapOvr>
    <a:masterClrMapping/>
  </p:clrMapOvr>
  <p:transition spd="slow">
    <p:zo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_plaquinhaTHEEND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500" y="6156325"/>
            <a:ext cx="4381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 descr="GOLFINHO MER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0" y="2992438"/>
            <a:ext cx="114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 descr="GOLFINHO MER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92950" y="3205163"/>
            <a:ext cx="115093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3132138" y="5797550"/>
            <a:ext cx="4895850" cy="1003300"/>
          </a:xfrm>
          <a:prstGeom prst="rect">
            <a:avLst/>
          </a:prstGeom>
          <a:solidFill>
            <a:schemeClr val="tx2">
              <a:alpha val="27843"/>
            </a:schemeClr>
          </a:solidFill>
          <a:ln w="4127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827338" indent="-263525" defTabSz="10525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284538" indent="-263525" defTabSz="10525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741738" indent="-263525" defTabSz="10525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198938" indent="-263525" defTabSz="10525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defTabSz="1052513" eaLnBrk="1" hangingPunct="1"/>
            <a:r>
              <a:rPr lang="pt-BR" altLang="fr-FR" sz="1800">
                <a:solidFill>
                  <a:schemeClr val="bg1"/>
                </a:solidFill>
              </a:rPr>
              <a:t>Imagens:Vladislav Sorokin/Photoforum.ru</a:t>
            </a:r>
          </a:p>
          <a:p>
            <a:pPr algn="ctr" defTabSz="1052513" eaLnBrk="1" hangingPunct="1"/>
            <a:r>
              <a:rPr lang="pt-BR" altLang="fr-FR" sz="1800">
                <a:solidFill>
                  <a:schemeClr val="bg1"/>
                </a:solidFill>
              </a:rPr>
              <a:t>Música:Czardas/Mantovani</a:t>
            </a:r>
          </a:p>
          <a:p>
            <a:pPr algn="ctr" defTabSz="1052513" eaLnBrk="1" hangingPunct="1"/>
            <a:r>
              <a:rPr lang="pt-BR" altLang="fr-FR" sz="1800">
                <a:solidFill>
                  <a:schemeClr val="bg1"/>
                </a:solidFill>
              </a:rPr>
              <a:t>Formatação: joserobertocordeiro@gmail.com</a:t>
            </a:r>
            <a:r>
              <a:rPr lang="pt-BR" altLang="fr-FR" sz="2100"/>
              <a:t> </a:t>
            </a:r>
          </a:p>
        </p:txBody>
      </p:sp>
      <p:pic>
        <p:nvPicPr>
          <p:cNvPr id="12294" name="Picture 6" descr="apas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836738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 animBg="1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63541"/>
            <a:ext cx="11304588" cy="23764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5314" tIns="52657" rIns="105314" bIns="52657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01190"/>
            <a:ext cx="11304588" cy="522827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5314" tIns="52657" rIns="105314" bIns="52657" anchor="ctr"/>
          <a:lstStyle/>
          <a:p>
            <a:pPr algn="ctr" eaLnBrk="1" hangingPunct="1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9327" y="0"/>
            <a:ext cx="6029114" cy="162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80408"/>
            <a:ext cx="11304588" cy="2737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5314" tIns="52657" rIns="105314" bIns="52657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9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5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5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1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1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1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1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13073" y="4911409"/>
            <a:ext cx="3297172" cy="1883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5314" tIns="52657" rIns="105314" bIns="52657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163" y="4356894"/>
            <a:ext cx="2920352" cy="2455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860" y="5069842"/>
            <a:ext cx="1507278" cy="1029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89434"/>
            <a:ext cx="659434" cy="55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3948"/>
            <a:ext cx="659434" cy="55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98461"/>
            <a:ext cx="659434" cy="55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52975"/>
            <a:ext cx="659434" cy="55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ussie - Images - J R Cordeiro .. 13 12 2017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Russie - Images - J R Cordeiro .. 13 12 2017</Template>
  <TotalTime>5</TotalTime>
  <Pages>0</Pages>
  <Words>45</Words>
  <Characters>0</Characters>
  <Application>Microsoft Office PowerPoint</Application>
  <DocSecurity>0</DocSecurity>
  <PresentationFormat>Personalizado</PresentationFormat>
  <Lines>0</Lines>
  <Paragraphs>16</Paragraphs>
  <Slides>36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2" baseType="lpstr">
      <vt:lpstr>Arial</vt:lpstr>
      <vt:lpstr>Calibri</vt:lpstr>
      <vt:lpstr>Times New Roman</vt:lpstr>
      <vt:lpstr>宋体</vt:lpstr>
      <vt:lpstr>Russie - Images - J R Cordeiro .. 13 12 2017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cp:lastPrinted>1899-12-30T00:00:00Z</cp:lastPrinted>
  <dcterms:created xsi:type="dcterms:W3CDTF">2020-09-28T09:06:46Z</dcterms:created>
  <dcterms:modified xsi:type="dcterms:W3CDTF">2020-09-28T09:12:14Z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2052-8.1.0.2998</vt:lpwstr>
  </property>
</Properties>
</file>