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74" r:id="rId2"/>
  </p:sldMasterIdLst>
  <p:sldIdLst>
    <p:sldId id="256" r:id="rId3"/>
    <p:sldId id="289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60" r:id="rId33"/>
    <p:sldId id="259" r:id="rId34"/>
    <p:sldId id="258" r:id="rId35"/>
    <p:sldId id="257" r:id="rId36"/>
    <p:sldId id="290" r:id="rId37"/>
    <p:sldId id="291" r:id="rId38"/>
  </p:sldIdLst>
  <p:sldSz cx="11304588" cy="712946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kxrk2qQjFp/7ytobCzsQQ==" hashData="WpA2SU6yyCJWiR4Q/dasfUQB13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486" y="-96"/>
      </p:cViewPr>
      <p:guideLst>
        <p:guide orient="horz" pos="2246"/>
        <p:guide pos="356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12875" y="1166813"/>
            <a:ext cx="8478838" cy="248285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12875" y="3744913"/>
            <a:ext cx="8478838" cy="172085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6C1BE1-544E-4E55-9C87-4164057BEF76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3212385506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9515EB-DF98-447B-B611-8E7EE6B7154D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3324967813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1525" y="1778000"/>
            <a:ext cx="9750425" cy="29654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71525" y="4770438"/>
            <a:ext cx="9750425" cy="1560512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BDCD98-A403-4E44-AF88-728044814F41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4235497735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65150" y="1663700"/>
            <a:ext cx="5010150" cy="47053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27700" y="1663700"/>
            <a:ext cx="5011738" cy="47053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EEA470-7EDF-4AB8-9DCD-8B2B2CB2ED89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1817401577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7875" y="379413"/>
            <a:ext cx="9750425" cy="1377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77875" y="1747838"/>
            <a:ext cx="4783138" cy="8556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77875" y="2603500"/>
            <a:ext cx="4783138" cy="38306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722938" y="1747838"/>
            <a:ext cx="4805362" cy="8556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722938" y="2603500"/>
            <a:ext cx="4805362" cy="38306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AED884-C389-467B-AD03-6979BDE8A0E1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3607827876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BB01-C269-4054-8D73-0FC8803552DB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2223794386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7AE63A-E1DC-4FB7-BD24-423EC3BFD354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1941986184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7875" y="474663"/>
            <a:ext cx="3646488" cy="16637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805363" y="1027113"/>
            <a:ext cx="5722937" cy="50657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77875" y="2138363"/>
            <a:ext cx="3646488" cy="39624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4177E7-42DB-4E64-8FC9-B8E514725F91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3410229802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7875" y="474663"/>
            <a:ext cx="3646488" cy="16637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805363" y="1027113"/>
            <a:ext cx="5722937" cy="50657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77875" y="2138363"/>
            <a:ext cx="3646488" cy="39624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F8401B-353D-4963-998C-2453EEAD8139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3935828865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040DFA-668F-479B-85F9-489EA2F3E217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1310358431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196263" y="285750"/>
            <a:ext cx="2543175" cy="6083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65150" y="285750"/>
            <a:ext cx="7478713" cy="6083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A94090-6EE3-4740-9916-FF958EB5673E}" type="slidenum">
              <a:rPr lang="pt-BR" altLang="fr-FR"/>
              <a:pPr/>
              <a:t>‹Nº›</a:t>
            </a:fld>
            <a:endParaRPr lang="pt-BR" altLang="fr-FR"/>
          </a:p>
        </p:txBody>
      </p:sp>
    </p:spTree>
    <p:extLst>
      <p:ext uri="{BB962C8B-B14F-4D97-AF65-F5344CB8AC3E}">
        <p14:creationId xmlns:p14="http://schemas.microsoft.com/office/powerpoint/2010/main" val="611545931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7844" y="2214756"/>
            <a:ext cx="9608900" cy="1528214"/>
          </a:xfrm>
          <a:prstGeom prst="rect">
            <a:avLst/>
          </a:prstGeom>
        </p:spPr>
        <p:txBody>
          <a:bodyPr lIns="105314" tIns="52657" rIns="105314" bIns="5265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5688" y="4040029"/>
            <a:ext cx="7913212" cy="1821974"/>
          </a:xfrm>
          <a:prstGeom prst="rect">
            <a:avLst/>
          </a:prstGeom>
        </p:spPr>
        <p:txBody>
          <a:bodyPr lIns="105314" tIns="52657" rIns="105314" bIns="52657"/>
          <a:lstStyle>
            <a:lvl1pPr marL="0" indent="0" algn="ctr">
              <a:buNone/>
              <a:defRPr/>
            </a:lvl1pPr>
            <a:lvl2pPr marL="526569" indent="0" algn="ctr">
              <a:buNone/>
              <a:defRPr/>
            </a:lvl2pPr>
            <a:lvl3pPr marL="1053138" indent="0" algn="ctr">
              <a:buNone/>
              <a:defRPr/>
            </a:lvl3pPr>
            <a:lvl4pPr marL="1579708" indent="0" algn="ctr">
              <a:buNone/>
              <a:defRPr/>
            </a:lvl4pPr>
            <a:lvl5pPr marL="2106277" indent="0" algn="ctr">
              <a:buNone/>
              <a:defRPr/>
            </a:lvl5pPr>
            <a:lvl6pPr marL="2632846" indent="0" algn="ctr">
              <a:buNone/>
              <a:defRPr/>
            </a:lvl6pPr>
            <a:lvl7pPr marL="3159415" indent="0" algn="ctr">
              <a:buNone/>
              <a:defRPr/>
            </a:lvl7pPr>
            <a:lvl8pPr marL="3685986" indent="0" algn="ctr">
              <a:buNone/>
              <a:defRPr/>
            </a:lvl8pPr>
            <a:lvl9pPr marL="421255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592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65150" y="285750"/>
            <a:ext cx="101742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fr-F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5150" y="1663700"/>
            <a:ext cx="10174288" cy="470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fr-FR" smtClean="0"/>
              <a:t>Clique para editar os estilos do texto mestre</a:t>
            </a:r>
          </a:p>
          <a:p>
            <a:pPr lvl="1"/>
            <a:r>
              <a:rPr lang="pt-BR" altLang="fr-FR" smtClean="0"/>
              <a:t>Segundo nível</a:t>
            </a:r>
          </a:p>
          <a:p>
            <a:pPr lvl="2"/>
            <a:r>
              <a:rPr lang="pt-BR" altLang="fr-FR" smtClean="0"/>
              <a:t>Terceiro nível</a:t>
            </a:r>
          </a:p>
          <a:p>
            <a:pPr lvl="3"/>
            <a:r>
              <a:rPr lang="pt-BR" altLang="fr-FR" smtClean="0"/>
              <a:t>Quarto nível</a:t>
            </a:r>
          </a:p>
          <a:p>
            <a:pPr lvl="4"/>
            <a:r>
              <a:rPr lang="pt-BR" altLang="fr-F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5150" y="6492875"/>
            <a:ext cx="263842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t" anchorCtr="0" compatLnSpc="1">
            <a:prstTxWarp prst="textNoShape">
              <a:avLst/>
            </a:prstTxWarp>
          </a:bodyPr>
          <a:lstStyle>
            <a:lvl1pPr defTabSz="1052513" eaLnBrk="1" hangingPunct="1">
              <a:defRPr sz="160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62388" y="6492875"/>
            <a:ext cx="35798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t" anchorCtr="0" compatLnSpc="1">
            <a:prstTxWarp prst="textNoShape">
              <a:avLst/>
            </a:prstTxWarp>
          </a:bodyPr>
          <a:lstStyle>
            <a:lvl1pPr algn="ctr" defTabSz="1052513" eaLnBrk="1" hangingPunct="1">
              <a:defRPr sz="160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01013" y="6492875"/>
            <a:ext cx="263842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t" anchorCtr="0" compatLnSpc="1">
            <a:prstTxWarp prst="textNoShape">
              <a:avLst/>
            </a:prstTxWarp>
          </a:bodyPr>
          <a:lstStyle>
            <a:lvl1pPr algn="r" defTabSz="1052513" eaLnBrk="1" hangingPunct="1">
              <a:defRPr sz="1600"/>
            </a:lvl1pPr>
          </a:lstStyle>
          <a:p>
            <a:fld id="{FD077AAC-C0A9-4689-B0DB-2E0DEA97B1F1}" type="slidenum">
              <a:rPr lang="pt-BR" altLang="fr-FR"/>
              <a:pPr/>
              <a:t>‹Nº›</a:t>
            </a:fld>
            <a:endParaRPr lang="pt-B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>
    <p:zoom/>
  </p:transition>
  <p:txStyles>
    <p:titleStyle>
      <a:lvl1pPr algn="ctr" defTabSz="1052513" rtl="0" eaLnBrk="1" fontAlgn="base" hangingPunct="1">
        <a:spcBef>
          <a:spcPct val="0"/>
        </a:spcBef>
        <a:spcAft>
          <a:spcPct val="0"/>
        </a:spcAft>
        <a:defRPr sz="51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defTabSz="1052513" rtl="0" eaLnBrk="1" fontAlgn="base" hangingPunct="1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95288" indent="-395288" algn="l" defTabSz="1052513" rtl="0" eaLnBrk="1" fontAlgn="base" hangingPunct="1">
        <a:spcBef>
          <a:spcPct val="20000"/>
        </a:spcBef>
        <a:spcAft>
          <a:spcPct val="0"/>
        </a:spcAft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5663" indent="-328613" algn="l" defTabSz="1052513" rtl="0" eaLnBrk="1" fontAlgn="base" hangingPunct="1">
        <a:spcBef>
          <a:spcPct val="20000"/>
        </a:spcBef>
        <a:spcAft>
          <a:spcPct val="0"/>
        </a:spcAft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038" indent="-263525" algn="l" defTabSz="1052513" rtl="0" eaLnBrk="1" fontAlgn="base" hangingPunct="1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43088" indent="-263525" algn="l" defTabSz="1052513" rtl="0" eaLnBrk="1" fontAlgn="base" hangingPunct="1">
        <a:spcBef>
          <a:spcPct val="20000"/>
        </a:spcBef>
        <a:spcAft>
          <a:spcPct val="0"/>
        </a:spcAft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70138" indent="-263525" algn="l" defTabSz="1052513" rtl="0" eaLnBrk="1" fontAlgn="base" hangingPunct="1">
        <a:spcBef>
          <a:spcPct val="20000"/>
        </a:spcBef>
        <a:spcAft>
          <a:spcPct val="0"/>
        </a:spcAft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5230" y="6492432"/>
            <a:ext cx="2637737" cy="49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330" tIns="52665" rIns="105330" bIns="52665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5pPr>
      <a:lvl6pPr marL="526649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6pPr>
      <a:lvl7pPr marL="1053297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7pPr>
      <a:lvl8pPr marL="1579946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8pPr>
      <a:lvl9pPr marL="2106595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94987" indent="-394987" algn="l" rtl="0" fontAlgn="base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55804" indent="-329155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316622" indent="-263324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43270" indent="-263324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69919" indent="-26332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96568" indent="-26332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423216" indent="-26332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49865" indent="-26332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476514" indent="-26332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6649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3297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79946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06595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3243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9892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86541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13189" algn="l" defTabSz="10532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2"/>
          <p:cNvSpPr>
            <a:spLocks noChangeArrowheads="1" noChangeShapeType="1"/>
          </p:cNvSpPr>
          <p:nvPr/>
        </p:nvSpPr>
        <p:spPr bwMode="auto">
          <a:xfrm>
            <a:off x="2732235" y="4901207"/>
            <a:ext cx="6192838" cy="179963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kern="10" dirty="0" smtClean="0">
                <a:ln w="349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sy="-50000" kx="-2453608" rotWithShape="0">
                    <a:srgbClr val="875B0D">
                      <a:alpha val="50000"/>
                    </a:srgbClr>
                  </a:outerShdw>
                </a:effectLst>
                <a:latin typeface="Arial Black"/>
              </a:rPr>
              <a:t>PICTURES OF RUSSIA</a:t>
            </a:r>
          </a:p>
          <a:p>
            <a:pPr algn="ctr"/>
            <a:r>
              <a:rPr lang="es-ES" sz="3600" kern="10" dirty="0" smtClean="0">
                <a:ln w="349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sy="-50000" kx="-2453608" rotWithShape="0">
                    <a:srgbClr val="875B0D">
                      <a:alpha val="50000"/>
                    </a:srgbClr>
                  </a:outerShdw>
                </a:effectLst>
                <a:latin typeface="Arial Black"/>
              </a:rPr>
              <a:t>FOTOS DE RUSIA</a:t>
            </a:r>
          </a:p>
          <a:p>
            <a:pPr algn="ctr"/>
            <a:endParaRPr lang="es-ES" sz="3600" kern="10" dirty="0">
              <a:ln w="34925">
                <a:solidFill>
                  <a:schemeClr val="tx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sy="-50000" kx="-2453608" rotWithShape="0">
                  <a:srgbClr val="875B0D">
                    <a:alpha val="5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075" name="WordArt 3"/>
          <p:cNvSpPr>
            <a:spLocks noChangeArrowheads="1" noChangeShapeType="1"/>
          </p:cNvSpPr>
          <p:nvPr/>
        </p:nvSpPr>
        <p:spPr bwMode="auto">
          <a:xfrm>
            <a:off x="468313" y="6013450"/>
            <a:ext cx="1668462" cy="431800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1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67998"/>
                    </a:srgbClr>
                  </a:outerShdw>
                </a:effectLst>
                <a:latin typeface="Arial Black"/>
              </a:rPr>
              <a:t>By JRCordeiro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0693400" y="6661150"/>
            <a:ext cx="5445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altLang="fr-FR" sz="1600">
                <a:solidFill>
                  <a:schemeClr val="bg1"/>
                </a:solidFill>
                <a:latin typeface="Times New Roman" pitchFamily="18" charset="0"/>
              </a:rPr>
              <a:t>1/35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52413" y="6518275"/>
            <a:ext cx="293846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BR" altLang="fr-FR" sz="1800">
                <a:solidFill>
                  <a:schemeClr val="bg1"/>
                </a:solidFill>
              </a:rPr>
              <a:t>Música:Czardas/Mantovani</a:t>
            </a:r>
            <a:endParaRPr lang="pt-BR" altLang="fr-FR"/>
          </a:p>
        </p:txBody>
      </p:sp>
    </p:spTree>
  </p:cSld>
  <p:clrMapOvr>
    <a:masterClrMapping/>
  </p:clrMapOvr>
  <p:transition spd="slow">
    <p:zoom/>
    <p:sndAc>
      <p:stSnd loop="1">
        <p:snd r:embed="rId2" name="Mantovani - Czard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07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307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0693400" y="6661150"/>
            <a:ext cx="5445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5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1</a:t>
            </a:r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0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1</a:t>
            </a:r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5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20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25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30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0621963" y="6661150"/>
            <a:ext cx="6461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zh-CN" altLang="en-US" sz="1600">
                <a:solidFill>
                  <a:schemeClr val="bg1"/>
                </a:solidFill>
                <a:latin typeface="Times New Roman" pitchFamily="18" charset="0"/>
                <a:ea typeface="宋体" pitchFamily="2" charset="-122"/>
              </a:rPr>
              <a:t>34</a:t>
            </a:r>
            <a:r>
              <a:rPr lang="fr-FR" altLang="en-US" sz="1600">
                <a:solidFill>
                  <a:schemeClr val="bg1"/>
                </a:solidFill>
                <a:latin typeface="Times New Roman" pitchFamily="18" charset="0"/>
              </a:rPr>
              <a:t>/35</a:t>
            </a:r>
            <a:endParaRPr lang="fr-FR" altLang="en-US" sz="1800"/>
          </a:p>
        </p:txBody>
      </p:sp>
    </p:spTree>
  </p:cSld>
  <p:clrMapOvr>
    <a:masterClrMapping/>
  </p:clrMapOvr>
  <p:transition spd="slow">
    <p:zo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_plaquinhaTHEEND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0" y="6156325"/>
            <a:ext cx="4381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GOLFINHO MER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0" y="2992438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GOLFINHO MER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92950" y="3205163"/>
            <a:ext cx="11509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3132138" y="5797550"/>
            <a:ext cx="4895850" cy="1003300"/>
          </a:xfrm>
          <a:prstGeom prst="rect">
            <a:avLst/>
          </a:prstGeom>
          <a:solidFill>
            <a:schemeClr val="tx2">
              <a:alpha val="27843"/>
            </a:schemeClr>
          </a:solidFill>
          <a:ln w="412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827338" indent="-263525" defTabSz="10525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284538" indent="-263525" defTabSz="10525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741738" indent="-263525" defTabSz="10525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4198938" indent="-263525" defTabSz="10525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defTabSz="1052513" eaLnBrk="1" hangingPunct="1"/>
            <a:r>
              <a:rPr lang="pt-BR" altLang="fr-FR" sz="1800">
                <a:solidFill>
                  <a:schemeClr val="bg1"/>
                </a:solidFill>
              </a:rPr>
              <a:t>Imagens:Vladislav Sorokin/Photoforum.ru</a:t>
            </a:r>
          </a:p>
          <a:p>
            <a:pPr algn="ctr" defTabSz="1052513" eaLnBrk="1" hangingPunct="1"/>
            <a:r>
              <a:rPr lang="pt-BR" altLang="fr-FR" sz="1800">
                <a:solidFill>
                  <a:schemeClr val="bg1"/>
                </a:solidFill>
              </a:rPr>
              <a:t>Música:Czardas/Mantovani</a:t>
            </a:r>
          </a:p>
          <a:p>
            <a:pPr algn="ctr" defTabSz="1052513" eaLnBrk="1" hangingPunct="1"/>
            <a:r>
              <a:rPr lang="pt-BR" altLang="fr-FR" sz="1800">
                <a:solidFill>
                  <a:schemeClr val="bg1"/>
                </a:solidFill>
              </a:rPr>
              <a:t>Formatação: joserobertocordeiro@gmail.com</a:t>
            </a:r>
            <a:r>
              <a:rPr lang="pt-BR" altLang="fr-FR" sz="2100"/>
              <a:t> </a:t>
            </a:r>
          </a:p>
        </p:txBody>
      </p:sp>
      <p:pic>
        <p:nvPicPr>
          <p:cNvPr id="12294" name="Picture 6" descr="apa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836738"/>
            <a:ext cx="44767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63541"/>
            <a:ext cx="11304588" cy="23764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5314" tIns="52657" rIns="105314" bIns="52657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01190"/>
            <a:ext cx="11304588" cy="522827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5314" tIns="52657" rIns="105314" bIns="52657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327" y="0"/>
            <a:ext cx="6029114" cy="162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80408"/>
            <a:ext cx="11304588" cy="2737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5314" tIns="52657" rIns="105314" bIns="52657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9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5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5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1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1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13073" y="4911409"/>
            <a:ext cx="3297172" cy="1883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5314" tIns="52657" rIns="105314" bIns="52657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163" y="4356894"/>
            <a:ext cx="2920352" cy="245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860" y="5069842"/>
            <a:ext cx="1507278" cy="1029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89434"/>
            <a:ext cx="659434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3948"/>
            <a:ext cx="659434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8461"/>
            <a:ext cx="659434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2975"/>
            <a:ext cx="659434" cy="55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ssie - Images - J R Cordeiro .. 13 12 2017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Russie - Images - J R Cordeiro .. 13 12 2017</Template>
  <TotalTime>7</TotalTime>
  <Pages>0</Pages>
  <Words>48</Words>
  <Characters>0</Characters>
  <Application>Microsoft Office PowerPoint</Application>
  <DocSecurity>0</DocSecurity>
  <PresentationFormat>Personalizado</PresentationFormat>
  <Lines>0</Lines>
  <Paragraphs>17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2" baseType="lpstr">
      <vt:lpstr>Arial</vt:lpstr>
      <vt:lpstr>Calibri</vt:lpstr>
      <vt:lpstr>Times New Roman</vt:lpstr>
      <vt:lpstr>宋体</vt:lpstr>
      <vt:lpstr>Russie - Images - J R Cordeiro .. 13 12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cp:lastPrinted>1899-12-30T00:00:00Z</cp:lastPrinted>
  <dcterms:created xsi:type="dcterms:W3CDTF">2022-02-09T09:17:43Z</dcterms:created>
  <dcterms:modified xsi:type="dcterms:W3CDTF">2022-02-09T09:25:12Z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2052-8.1.0.2998</vt:lpwstr>
  </property>
</Properties>
</file>