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s3Ss1OzK3OnW2Y3kvX4aCA==" hashData="aGnXj7SgcZnxzQvkXzr8xBmH5T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93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90B839-766C-4940-99AF-A45D7A8CD2BE}" type="datetimeFigureOut">
              <a:rPr lang="es-ES"/>
              <a:pPr>
                <a:defRPr/>
              </a:pPr>
              <a:t>27/07/2014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AADF6A-C9E1-431B-9FEA-88952B03AA9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026101-EA0C-4999-857A-131C7B8B07BF}" type="datetimeFigureOut">
              <a:rPr lang="es-ES"/>
              <a:pPr>
                <a:defRPr/>
              </a:pPr>
              <a:t>27/07/2014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CA434F-D84B-4DF5-AD9E-B3CBD97AC48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727255-CDBD-4E85-B1C5-BC83C05A926F}" type="datetimeFigureOut">
              <a:rPr lang="es-ES"/>
              <a:pPr>
                <a:defRPr/>
              </a:pPr>
              <a:t>27/07/2014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B39519-9E5F-49D3-9D6C-C9952084E5A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33B1FC-53DA-4D93-906B-6BC5615677EC}" type="datetimeFigureOut">
              <a:rPr lang="es-ES"/>
              <a:pPr>
                <a:defRPr/>
              </a:pPr>
              <a:t>27/07/2014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8D1438-0E8A-461B-9549-CDBD05C3054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63BE3B-8955-468D-A43F-8775CCAD68BC}" type="datetimeFigureOut">
              <a:rPr lang="es-ES"/>
              <a:pPr>
                <a:defRPr/>
              </a:pPr>
              <a:t>27/07/2014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F68323-319D-4C80-841E-98BD65128E7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E7E918-5477-4085-8121-C2C66BDC23E8}" type="datetimeFigureOut">
              <a:rPr lang="es-ES"/>
              <a:pPr>
                <a:defRPr/>
              </a:pPr>
              <a:t>27/07/2014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EB74FC-5FE4-489C-8C3E-1F688C77792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61B8E1-458C-4090-B42D-B7239E0EF103}" type="datetimeFigureOut">
              <a:rPr lang="es-ES"/>
              <a:pPr>
                <a:defRPr/>
              </a:pPr>
              <a:t>27/07/2014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97F028-53FF-454A-A379-73E152F6055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D84D92-986C-4657-8703-1992A461EC64}" type="datetimeFigureOut">
              <a:rPr lang="es-ES"/>
              <a:pPr>
                <a:defRPr/>
              </a:pPr>
              <a:t>27/07/2014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D655EF-7703-4F02-A197-C01EB12F765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ADAA74-1279-4C52-833A-E42E2A280518}" type="datetimeFigureOut">
              <a:rPr lang="es-ES"/>
              <a:pPr>
                <a:defRPr/>
              </a:pPr>
              <a:t>27/07/2014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92D7F1-81E4-4A03-BFAF-0FA1FD3168D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7E0927-27BA-4C81-B1FA-10C42941C905}" type="datetimeFigureOut">
              <a:rPr lang="es-ES"/>
              <a:pPr>
                <a:defRPr/>
              </a:pPr>
              <a:t>27/07/2014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0A6F2E-4CF1-4633-9E89-5CB91A090EA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3FF1BE-1025-4C33-8105-5B44F4715219}" type="datetimeFigureOut">
              <a:rPr lang="es-ES"/>
              <a:pPr>
                <a:defRPr/>
              </a:pPr>
              <a:t>27/07/2014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8F6637-009C-477B-9773-07BE6AFBBC7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A567BD-88C7-48D6-AF91-953429A6C5BE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D783211-9A55-4028-8C5E-4E506BE2D9DB}" type="datetimeFigureOut">
              <a:rPr lang="es-ES"/>
              <a:pPr>
                <a:defRPr/>
              </a:pPr>
              <a:t>27/07/2014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7D60590-3D85-465C-9C36-D2C4BF39219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A84F010-9CC6-4B24-A234-95A98A19A17A}" type="slidenum">
              <a:rPr lang="es-ES_tradnl">
                <a:solidFill>
                  <a:srgbClr val="000000"/>
                </a:solidFill>
                <a:cs typeface="+mn-cs"/>
              </a:rPr>
              <a:pPr/>
              <a:t>‹Nº›</a:t>
            </a:fld>
            <a:endParaRPr lang="es-ES_tradnl">
              <a:solidFill>
                <a:srgbClr val="000000"/>
              </a:solidFill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ES" sz="7200" smtClean="0"/>
              <a:t>Fotos de Madrid</a:t>
            </a:r>
            <a:br>
              <a:rPr lang="es-ES" sz="7200" smtClean="0"/>
            </a:br>
            <a:r>
              <a:rPr lang="es-ES" sz="7200" smtClean="0"/>
              <a:t>-aéreas-</a:t>
            </a:r>
            <a:br>
              <a:rPr lang="es-ES" sz="7200" smtClean="0"/>
            </a:br>
            <a:r>
              <a:rPr lang="es-ES" sz="7200" smtClean="0"/>
              <a:t> muy actuales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33375"/>
            <a:ext cx="9196388" cy="6154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11163"/>
            <a:ext cx="9144000" cy="612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975" y="0"/>
            <a:ext cx="4608513" cy="688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68300"/>
            <a:ext cx="9144000" cy="6119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68300"/>
            <a:ext cx="9144000" cy="6119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68300"/>
            <a:ext cx="9144000" cy="6119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68300"/>
            <a:ext cx="9144000" cy="6119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68300"/>
            <a:ext cx="9144000" cy="6119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68300"/>
            <a:ext cx="9144000" cy="6119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cs typeface="+mn-cs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>
              <a:solidFill>
                <a:srgbClr val="000000"/>
              </a:solidFill>
              <a:cs typeface="+mn-cs"/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  <a:cs typeface="+mn-cs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  <a:cs typeface="+mn-cs"/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  <a:cs typeface="+mn-cs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  <a:cs typeface="+mn-cs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  <a:cs typeface="+mn-cs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otos de Madrid-aéreas-muy actual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Fotos de Madrid-aéreas-muy actuales</Template>
  <TotalTime>1</TotalTime>
  <Words>63</Words>
  <Application>Microsoft Office PowerPoint</Application>
  <PresentationFormat>Presentación en pantalla (4:3)</PresentationFormat>
  <Paragraphs>29</Paragraphs>
  <Slides>11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11</vt:i4>
      </vt:variant>
    </vt:vector>
  </HeadingPairs>
  <TitlesOfParts>
    <vt:vector size="15" baseType="lpstr">
      <vt:lpstr>Calibri</vt:lpstr>
      <vt:lpstr>Arial</vt:lpstr>
      <vt:lpstr>Fotos de Madrid-aéreas-muy actuales</vt:lpstr>
      <vt:lpstr>Diseño predeterminado</vt:lpstr>
      <vt:lpstr>Fotos de Madrid -aéreas-  muy actuales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Fotos de Madrid -aéreas-  muy actuales</dc:title>
  <dc:creator>JOSE LUIS</dc:creator>
  <cp:lastModifiedBy>JOSE LUIS</cp:lastModifiedBy>
  <cp:revision>1</cp:revision>
  <dcterms:created xsi:type="dcterms:W3CDTF">2014-07-27T19:36:02Z</dcterms:created>
  <dcterms:modified xsi:type="dcterms:W3CDTF">2014-07-27T19:37:31Z</dcterms:modified>
</cp:coreProperties>
</file>