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317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2" r:id="rId34"/>
    <p:sldId id="293" r:id="rId35"/>
    <p:sldId id="294" r:id="rId36"/>
    <p:sldId id="295" r:id="rId37"/>
    <p:sldId id="296" r:id="rId38"/>
    <p:sldId id="298" r:id="rId39"/>
    <p:sldId id="300" r:id="rId40"/>
    <p:sldId id="301" r:id="rId41"/>
    <p:sldId id="302" r:id="rId42"/>
    <p:sldId id="303" r:id="rId43"/>
    <p:sldId id="304" r:id="rId44"/>
    <p:sldId id="306" r:id="rId45"/>
    <p:sldId id="307" r:id="rId46"/>
    <p:sldId id="309" r:id="rId47"/>
    <p:sldId id="310" r:id="rId48"/>
    <p:sldId id="311" r:id="rId49"/>
    <p:sldId id="312" r:id="rId50"/>
    <p:sldId id="315" r:id="rId51"/>
    <p:sldId id="316" r:id="rId52"/>
    <p:sldId id="297" r:id="rId53"/>
    <p:sldId id="291" r:id="rId54"/>
    <p:sldId id="305" r:id="rId55"/>
    <p:sldId id="308" r:id="rId56"/>
    <p:sldId id="299" r:id="rId57"/>
    <p:sldId id="313" r:id="rId58"/>
    <p:sldId id="257" r:id="rId59"/>
    <p:sldId id="314" r:id="rId60"/>
    <p:sldId id="319" r:id="rId61"/>
  </p:sldIdLst>
  <p:sldSz cx="9144000" cy="5143500" type="screen16x9"/>
  <p:notesSz cx="6858000" cy="9144000"/>
  <p:photoAlbum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nVmVqHn0sWEUnuikRvjJw" hashData="syNcSP5pTrjxyLd3vKP/crDJ2G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90" y="-2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071C9-297C-45AF-A3B5-51273A1AA3E8}" type="datetimeFigureOut">
              <a:rPr lang="tr-TR"/>
              <a:pPr>
                <a:defRPr/>
              </a:pPr>
              <a:t>30.09.2017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BE443-5B8A-4C87-9381-D642D6439594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80A11-709E-469D-9B9A-EFE55FAE7241}" type="datetimeFigureOut">
              <a:rPr lang="tr-TR"/>
              <a:pPr>
                <a:defRPr/>
              </a:pPr>
              <a:t>30.09.2017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DA8D5-7A29-48F1-8982-915CD251E4FB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ABC91-342E-4E14-B21B-2280D232CEED}" type="datetimeFigureOut">
              <a:rPr lang="tr-TR"/>
              <a:pPr>
                <a:defRPr/>
              </a:pPr>
              <a:t>30.09.2017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A11B3-822B-4AE8-8903-0449CA5478EF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C7DF4-2227-4CF9-BDF2-B51F5CDD9B06}" type="datetimeFigureOut">
              <a:rPr lang="tr-TR"/>
              <a:pPr>
                <a:defRPr/>
              </a:pPr>
              <a:t>30.09.2017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584B0-EE88-4F50-921B-CF79316A61CD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FF665-7BA8-4D90-947D-4F47EDD4C4EB}" type="datetimeFigureOut">
              <a:rPr lang="tr-TR"/>
              <a:pPr>
                <a:defRPr/>
              </a:pPr>
              <a:t>30.09.2017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A527B-708C-42A4-ADCA-FB4AD7C7B34E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69DCD-F70B-48BE-B994-BF744A271961}" type="datetimeFigureOut">
              <a:rPr lang="tr-TR"/>
              <a:pPr>
                <a:defRPr/>
              </a:pPr>
              <a:t>30.09.2017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328BC-7858-4AE6-9B21-AB51635F7F44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F1E74-484F-4AE5-8863-69B237AB5169}" type="datetimeFigureOut">
              <a:rPr lang="tr-TR"/>
              <a:pPr>
                <a:defRPr/>
              </a:pPr>
              <a:t>30.09.2017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AF91A-F6CA-4C44-8CC0-F7D651B4B15F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79AA2E-3243-4B95-8937-7BB832AC3642}" type="datetimeFigureOut">
              <a:rPr lang="tr-TR"/>
              <a:pPr>
                <a:defRPr/>
              </a:pPr>
              <a:t>30.09.2017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A1B19-0993-456F-9041-320EE43DB61D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5F828-E714-47DB-8619-DC979CB63A01}" type="datetimeFigureOut">
              <a:rPr lang="tr-TR"/>
              <a:pPr>
                <a:defRPr/>
              </a:pPr>
              <a:t>30.09.2017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6EC21-DD67-4544-8496-169B75525182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AE0C7-60EC-4147-A05E-5BC2FED0EC97}" type="datetimeFigureOut">
              <a:rPr lang="tr-TR"/>
              <a:pPr>
                <a:defRPr/>
              </a:pPr>
              <a:t>30.09.2017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68BBC-E980-4188-ABFE-3514EAC9669E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0D768-4B70-48E0-BF11-F926F83D0185}" type="datetimeFigureOut">
              <a:rPr lang="tr-TR"/>
              <a:pPr>
                <a:defRPr/>
              </a:pPr>
              <a:t>30.09.2017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12EED-001F-4DE8-93A5-71349C5E1ED0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5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F1768E-7F0D-43C2-A510-A79ECFE75C42}" type="datetimeFigureOut">
              <a:rPr lang="tr-TR"/>
              <a:pPr>
                <a:defRPr/>
              </a:pPr>
              <a:t>30.09.2017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44B9E45-D082-4D79-AA9E-5C431CB2E7C4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67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5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5074" y="1923678"/>
            <a:ext cx="8693854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4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</a:rPr>
              <a:t>FOTOS DE LUGARES BONITOS</a:t>
            </a:r>
          </a:p>
        </p:txBody>
      </p:sp>
      <p:sp>
        <p:nvSpPr>
          <p:cNvPr id="2051" name="2 CuadroTexto"/>
          <p:cNvSpPr txBox="1">
            <a:spLocks noChangeArrowheads="1"/>
          </p:cNvSpPr>
          <p:nvPr/>
        </p:nvSpPr>
        <p:spPr bwMode="auto">
          <a:xfrm>
            <a:off x="107950" y="4867275"/>
            <a:ext cx="90455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200" b="1" dirty="0">
                <a:solidFill>
                  <a:srgbClr val="FF0000"/>
                </a:solidFill>
              </a:rPr>
              <a:t>Música: Abrazos gratis en Sondrio                                                                                                                            Sincronizado</a:t>
            </a:r>
          </a:p>
        </p:txBody>
      </p:sp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Resim" descr="1221687940eQdyTy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>
    <p:sndAc>
      <p:stSnd>
        <p:snd r:embed="rId2" name="Free Hugs in Sondrio, Italy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Resim" descr="1223942823mRa3Ne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Resim" descr="1226028878RWDDWM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Resim" descr="1226785890AFM9VKM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Resim" descr="1228226673CwuupYb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Resim" descr="1229217321FfwNQA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Resim" descr="1229229204GykM5CS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Resim" descr="1229283042TZVhyD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Resim" descr="1230947189jYPKnl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Resim" descr="1231747324JX4hc6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Resim" descr="1233315689c3VF45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Resim" descr="1234365292UzKCEs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Resim" descr="1236518773FKnne4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Resim" descr="1239188098YAjyiSx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153988" y="-141288"/>
            <a:ext cx="9451976" cy="5426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Resim" descr="1241235447zBu8aAS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Resim" descr="1243427470nmH5UBu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Resim" descr="1246723792sYNnAN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347663" y="-195263"/>
            <a:ext cx="9839326" cy="5534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Resim" descr="1250917840iwnhVm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Resim" descr="1251659557kIPqtSL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Resim" descr="1252397027xzsuyY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Resim" descr="1252651078ujZKlzP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Resim" descr="1253715047HxEA73R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Resim" descr="1256698028vXEbk9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Resim" descr="1259909118H1zf6s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Resim" descr="1260198946Dyn7icd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-141288"/>
            <a:ext cx="9648826" cy="5426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Resim" descr="1263131632WFrzvyw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Resim" descr="1266741115fU7M32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Resim" descr="1268200222wu1v6dM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Resim" descr="1270875180Lis76eq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Resim" descr="1272353224BUnZRHv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201613" y="-68263"/>
            <a:ext cx="9547226" cy="5426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Resim" descr="1279012508yb8542q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Resim" descr="1279012761BqKyKn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Resim" descr="1282805739gzityHp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Resim" descr="1283087853ewZ2EY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Resim" descr="1283310551iTlTyWp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Resim" descr="1284800424I7yAI3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Resim" descr="1289138365aWsmwP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Resim" descr="1289138549jdEYCTx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Resim" descr="1292231045ZymXkby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Resim" descr="1292247402vMQnIL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Resim" descr="1292303708uj6vKdR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Resim" descr="1297023622mexmsYl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Resim" descr="1298621362RPG7df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Resim" descr="1310626221TUpPZS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Resim" descr="1312684600tnbWIj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Resim" descr="1316614150zFECjQ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Resim" descr="12141952628brUlgL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1 Resim" descr="12351523844N5v6X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Resim" descr="12467761352giPCZv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1 Resim" descr="1284698314eLJKbSk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Resim" descr="1278342244nkISZQU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-141288"/>
            <a:ext cx="9648826" cy="5426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Resim" descr="1293860523qeN63B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1 Resim" descr="1306293739ZwxlGy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1 Resim" descr="1285996260vQI3M2R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Resim" descr="12157427755Cuugpj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1 Resim" descr="12790125415EsvcSj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1 Resim" descr="12164986952syCNB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371475" y="-209550"/>
            <a:ext cx="988695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8232775" y="4559300"/>
            <a:ext cx="4889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es-ES" sz="1600" b="1">
                <a:solidFill>
                  <a:srgbClr val="FFFF00"/>
                </a:solidFill>
                <a:latin typeface="Bradley Hand ITC" pitchFamily="66" charset="0"/>
                <a:ea typeface="Times New Roman" pitchFamily="18" charset="0"/>
                <a:cs typeface="Cambria Math" pitchFamily="18" charset="0"/>
              </a:rPr>
              <a:t>Fin</a:t>
            </a:r>
            <a:endParaRPr lang="tr-TR" b="1">
              <a:solidFill>
                <a:srgbClr val="FFFF00"/>
              </a:solidFill>
              <a:latin typeface="Bradley Hand ITC" pitchFamily="66" charset="0"/>
              <a:ea typeface="Times New Roman" pitchFamily="18" charset="0"/>
              <a:cs typeface="Cambria Math" pitchFamily="18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4408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pp4408</Template>
  <TotalTime>4</TotalTime>
  <Words>28</Words>
  <Application>Microsoft Office PowerPoint</Application>
  <PresentationFormat>Presentación en pantalla (16:9)</PresentationFormat>
  <Paragraphs>5</Paragraphs>
  <Slides>59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6" baseType="lpstr">
      <vt:lpstr>Arial</vt:lpstr>
      <vt:lpstr>Calibri</vt:lpstr>
      <vt:lpstr>Bradley Hand ITC</vt:lpstr>
      <vt:lpstr>Times New Roman</vt:lpstr>
      <vt:lpstr>Cambria Math</vt:lpstr>
      <vt:lpstr>pp4408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2017-09-30T20:49:07Z</dcterms:created>
  <dcterms:modified xsi:type="dcterms:W3CDTF">2017-09-30T20:53:09Z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000800ca72000000000001024120</vt:lpwstr>
  </property>
</Properties>
</file>