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7" r:id="rId3"/>
    <p:sldId id="258" r:id="rId4"/>
    <p:sldId id="259" r:id="rId5"/>
    <p:sldId id="260" r:id="rId6"/>
    <p:sldId id="261" r:id="rId7"/>
    <p:sldId id="262" r:id="rId8"/>
    <p:sldId id="263" r:id="rId9"/>
    <p:sldId id="264" r:id="rId10"/>
    <p:sldId id="265" r:id="rId11"/>
    <p:sldId id="266" r:id="rId12"/>
    <p:sldId id="268" r:id="rId13"/>
    <p:sldId id="267"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7" r:id="rId52"/>
    <p:sldId id="306" r:id="rId53"/>
    <p:sldId id="308" r:id="rId54"/>
    <p:sldId id="309" r:id="rId55"/>
    <p:sldId id="310" r:id="rId56"/>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50000" saltData="W7+SRbW8kHyBP+htKui7DA" hashData="f74Kom/0ZFPp46HqYP47n14l4Ek"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99"/>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varScale="1">
        <p:scale>
          <a:sx n="88" d="100"/>
          <a:sy n="88" d="100"/>
        </p:scale>
        <p:origin x="-870" y="-10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DA39F8CC-5E51-4A37-A8E6-BB9931C62C6E}" type="datetimeFigureOut">
              <a:rPr lang="es-ES"/>
              <a:pPr>
                <a:defRPr/>
              </a:pPr>
              <a:t>22/07/2015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F99A53D3-9B8A-4262-BE50-3019095960A1}" type="slidenum">
              <a:rPr lang="es-ES"/>
              <a:pPr>
                <a:defRPr/>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26D9E1E8-5FE7-4AD6-84C7-604D897D1794}" type="datetimeFigureOut">
              <a:rPr lang="es-ES"/>
              <a:pPr>
                <a:defRPr/>
              </a:pPr>
              <a:t>22/07/2015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8300A862-BF7F-4051-9299-D012F582E3B3}" type="slidenum">
              <a:rPr lang="es-ES"/>
              <a:pPr>
                <a:defRPr/>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1E1B1381-965D-4009-BBB4-7258FFF241F3}" type="datetimeFigureOut">
              <a:rPr lang="es-ES"/>
              <a:pPr>
                <a:defRPr/>
              </a:pPr>
              <a:t>22/07/2015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2E54466-5F03-4068-A442-1CE417FAADB2}" type="slidenum">
              <a:rPr lang="es-ES"/>
              <a:pPr>
                <a:defRPr/>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A70CF609-6BAF-40A7-AE0E-DAF7915CF61F}" type="datetimeFigureOut">
              <a:rPr lang="es-ES"/>
              <a:pPr>
                <a:defRPr/>
              </a:pPr>
              <a:t>22/07/2015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5A7E50B2-6D61-4E71-B596-E374933ACE41}" type="slidenum">
              <a:rPr lang="es-ES"/>
              <a:pPr>
                <a:defRPr/>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6BF6FC34-1A39-49C4-AA85-6E6809EAE2FB}" type="datetimeFigureOut">
              <a:rPr lang="es-ES"/>
              <a:pPr>
                <a:defRPr/>
              </a:pPr>
              <a:t>22/07/2015</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B05B4108-BFD9-4D70-AEE8-B8D6D4A98E86}" type="slidenum">
              <a:rPr lang="es-ES"/>
              <a:pPr>
                <a:defRPr/>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0CDE946F-D36C-4B02-975E-66507F4CF4C1}" type="datetimeFigureOut">
              <a:rPr lang="es-ES"/>
              <a:pPr>
                <a:defRPr/>
              </a:pPr>
              <a:t>22/07/2015</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C1693ECE-137F-4D2F-B03E-D7EBF78092A4}" type="slidenum">
              <a:rPr lang="es-ES"/>
              <a:pPr>
                <a:defRPr/>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8B6CF967-02D5-4D93-BFC2-D1D6407179C4}" type="datetimeFigureOut">
              <a:rPr lang="es-ES"/>
              <a:pPr>
                <a:defRPr/>
              </a:pPr>
              <a:t>22/07/2015</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9DA10632-6909-4019-8814-73830869C3E8}" type="slidenum">
              <a:rPr lang="es-ES"/>
              <a:pPr>
                <a:defRPr/>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5DC22F30-5BA9-45FF-A4D8-7AE266CF82F9}" type="datetimeFigureOut">
              <a:rPr lang="es-ES"/>
              <a:pPr>
                <a:defRPr/>
              </a:pPr>
              <a:t>22/07/2015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FA185A6F-ECDE-4807-83EB-FFA16A9FA6E9}" type="slidenum">
              <a:rPr lang="es-ES"/>
              <a:pPr>
                <a:defRPr/>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DCD9792F-000B-4A5E-A833-B26B2B1E4C69}" type="datetimeFigureOut">
              <a:rPr lang="es-ES"/>
              <a:pPr>
                <a:defRPr/>
              </a:pPr>
              <a:t>22/07/2015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0378D8A2-30D4-4475-A5E0-684C97E8BEFA}" type="slidenum">
              <a:rPr lang="es-ES"/>
              <a:pPr>
                <a:defRPr/>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DEC188C7-DFE0-4D72-A883-6B3775822A92}" type="datetimeFigureOut">
              <a:rPr lang="es-ES"/>
              <a:pPr>
                <a:defRPr/>
              </a:pPr>
              <a:t>22/07/2015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C56CFCB9-9499-4D8F-9ABE-B454B23D20B8}" type="slidenum">
              <a:rPr lang="es-ES"/>
              <a:pPr>
                <a:defRPr/>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7D97260E-FB64-449B-B347-81EB0EB03A92}" type="datetimeFigureOut">
              <a:rPr lang="es-ES"/>
              <a:pPr>
                <a:defRPr/>
              </a:pPr>
              <a:t>22/07/2015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FE0B406C-762E-4765-B7F7-74E652A844FC}" type="slidenum">
              <a:rPr lang="es-ES"/>
              <a:pPr>
                <a:defRPr/>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00">
            <a:alpha val="65097"/>
          </a:srgbClr>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1C99C12B-FB66-416C-B468-FA13363A7DB1}" type="datetimeFigureOut">
              <a:rPr lang="es-ES"/>
              <a:pPr>
                <a:defRPr/>
              </a:pPr>
              <a:t>22/07/2015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300FB69F-C9FC-4E4F-A2FF-B69698F6C071}"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8" Type="http://schemas.openxmlformats.org/officeDocument/2006/relationships/image" Target="../media/image46.png"/><Relationship Id="rId13" Type="http://schemas.openxmlformats.org/officeDocument/2006/relationships/hyperlink" Target="https://vk.com/mispps" TargetMode="External"/><Relationship Id="rId3" Type="http://schemas.openxmlformats.org/officeDocument/2006/relationships/image" Target="../media/image43.png"/><Relationship Id="rId7" Type="http://schemas.openxmlformats.org/officeDocument/2006/relationships/hyperlink" Target="https://www.facebook.com/mispps" TargetMode="External"/><Relationship Id="rId12" Type="http://schemas.openxmlformats.org/officeDocument/2006/relationships/image" Target="../media/image48.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45.png"/><Relationship Id="rId11" Type="http://schemas.openxmlformats.org/officeDocument/2006/relationships/hyperlink" Target="https://plus.google.com/+Mispps/" TargetMode="External"/><Relationship Id="rId5" Type="http://schemas.openxmlformats.org/officeDocument/2006/relationships/image" Target="../media/image44.png"/><Relationship Id="rId10" Type="http://schemas.openxmlformats.org/officeDocument/2006/relationships/image" Target="../media/image4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1 Título"/>
          <p:cNvSpPr>
            <a:spLocks noGrp="1"/>
          </p:cNvSpPr>
          <p:nvPr>
            <p:ph type="title"/>
          </p:nvPr>
        </p:nvSpPr>
        <p:spPr/>
        <p:txBody>
          <a:bodyPr/>
          <a:lstStyle/>
          <a:p>
            <a:pPr eaLnBrk="1" hangingPunct="1"/>
            <a:endParaRPr lang="es-ES" smtClean="0"/>
          </a:p>
        </p:txBody>
      </p:sp>
      <p:pic>
        <p:nvPicPr>
          <p:cNvPr id="2051" name="3 Marcador de contenido" descr="00.jpg"/>
          <p:cNvPicPr>
            <a:picLocks noGrp="1" noChangeAspect="1"/>
          </p:cNvPicPr>
          <p:nvPr>
            <p:ph idx="1"/>
          </p:nvPr>
        </p:nvPicPr>
        <p:blipFill>
          <a:blip r:embed="rId3"/>
          <a:srcRect/>
          <a:stretch>
            <a:fillRect/>
          </a:stretch>
        </p:blipFill>
        <p:spPr>
          <a:xfrm>
            <a:off x="395288" y="260350"/>
            <a:ext cx="8353425" cy="6264275"/>
          </a:xfrm>
          <a:ln w="38100">
            <a:solidFill>
              <a:srgbClr val="000099"/>
            </a:solidFill>
          </a:ln>
        </p:spPr>
      </p:pic>
      <p:sp>
        <p:nvSpPr>
          <p:cNvPr id="5" name="4 Rectángulo"/>
          <p:cNvSpPr/>
          <p:nvPr/>
        </p:nvSpPr>
        <p:spPr>
          <a:xfrm>
            <a:off x="0" y="2276872"/>
            <a:ext cx="9143999" cy="2123658"/>
          </a:xfrm>
          <a:prstGeom prst="rect">
            <a:avLst/>
          </a:prstGeom>
          <a:noFill/>
        </p:spPr>
        <p:txBody>
          <a:bodyPr>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defRPr/>
            </a:pPr>
            <a:r>
              <a:rPr lang="es-ES" sz="6600" b="1" dirty="0">
                <a:ln w="11430"/>
                <a:solidFill>
                  <a:srgbClr val="FFFF00"/>
                </a:solidFill>
                <a:effectLst>
                  <a:outerShdw blurRad="50800" dist="39000" dir="5460000" algn="tl">
                    <a:srgbClr val="000000">
                      <a:alpha val="38000"/>
                    </a:srgbClr>
                  </a:outerShdw>
                </a:effectLst>
                <a:latin typeface="Algerian" pitchFamily="82" charset="0"/>
                <a:cs typeface="+mn-cs"/>
              </a:rPr>
              <a:t>FORTALEZAS</a:t>
            </a:r>
            <a:br>
              <a:rPr lang="es-ES" sz="6600" b="1" dirty="0">
                <a:ln w="11430"/>
                <a:solidFill>
                  <a:srgbClr val="FFFF00"/>
                </a:solidFill>
                <a:effectLst>
                  <a:outerShdw blurRad="50800" dist="39000" dir="5460000" algn="tl">
                    <a:srgbClr val="000000">
                      <a:alpha val="38000"/>
                    </a:srgbClr>
                  </a:outerShdw>
                </a:effectLst>
                <a:latin typeface="Algerian" pitchFamily="82" charset="0"/>
                <a:cs typeface="+mn-cs"/>
              </a:rPr>
            </a:br>
            <a:r>
              <a:rPr lang="es-ES" sz="6600" b="1" dirty="0">
                <a:ln w="11430"/>
                <a:solidFill>
                  <a:srgbClr val="FFFF00"/>
                </a:solidFill>
                <a:effectLst>
                  <a:outerShdw blurRad="50800" dist="39000" dir="5460000" algn="tl">
                    <a:srgbClr val="000000">
                      <a:alpha val="38000"/>
                    </a:srgbClr>
                  </a:outerShdw>
                </a:effectLst>
                <a:latin typeface="Algerian" pitchFamily="82" charset="0"/>
                <a:cs typeface="+mn-cs"/>
              </a:rPr>
              <a:t>MARÍTIMAS</a:t>
            </a:r>
          </a:p>
        </p:txBody>
      </p:sp>
    </p:spTree>
  </p:cSld>
  <p:clrMapOvr>
    <a:masterClrMapping/>
  </p:clrMapOvr>
  <p:transition>
    <p:sndAc>
      <p:stSnd loop="1">
        <p:snd r:embed="rId2" name="05 Chariots of Fire.wav"/>
      </p:stSnd>
    </p:sndAc>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Marco"/>
          <p:cNvSpPr/>
          <p:nvPr/>
        </p:nvSpPr>
        <p:spPr>
          <a:xfrm>
            <a:off x="827088" y="765175"/>
            <a:ext cx="7416800" cy="5256213"/>
          </a:xfrm>
          <a:prstGeom prst="fram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075" name="4 Rectángulo"/>
          <p:cNvSpPr>
            <a:spLocks noChangeArrowheads="1"/>
          </p:cNvSpPr>
          <p:nvPr/>
        </p:nvSpPr>
        <p:spPr bwMode="auto">
          <a:xfrm>
            <a:off x="1692275" y="1700213"/>
            <a:ext cx="5688013" cy="3416300"/>
          </a:xfrm>
          <a:prstGeom prst="rect">
            <a:avLst/>
          </a:prstGeom>
          <a:noFill/>
          <a:ln w="9525">
            <a:noFill/>
            <a:miter lim="800000"/>
            <a:headEnd/>
            <a:tailEnd/>
          </a:ln>
        </p:spPr>
        <p:txBody>
          <a:bodyPr>
            <a:spAutoFit/>
          </a:bodyPr>
          <a:lstStyle/>
          <a:p>
            <a:pPr algn="just"/>
            <a:r>
              <a:rPr lang="es-ES" sz="2400" b="1">
                <a:latin typeface="Calibri" pitchFamily="34" charset="0"/>
              </a:rPr>
              <a:t>De repente, un islote de cemento o de hierro, una aparición sorprendente en medio del azul del mar. Las fortalezas marinas nacieron en la época victoriana o en la 2ª Guerra Mundial con propósitos militares, aunque hoy sean solo rarezas abandonadas, hoteles impensables o destinos de rutas para turistas ávidos de paisajes nuevos.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1 Título"/>
          <p:cNvSpPr>
            <a:spLocks noGrp="1"/>
          </p:cNvSpPr>
          <p:nvPr>
            <p:ph type="title"/>
          </p:nvPr>
        </p:nvSpPr>
        <p:spPr/>
        <p:txBody>
          <a:bodyPr/>
          <a:lstStyle/>
          <a:p>
            <a:pPr eaLnBrk="1" hangingPunct="1"/>
            <a:r>
              <a:rPr lang="es-ES" smtClean="0">
                <a:latin typeface="Algerian" pitchFamily="82" charset="0"/>
              </a:rPr>
              <a:t>PLAGUE FORT</a:t>
            </a:r>
          </a:p>
        </p:txBody>
      </p:sp>
      <p:pic>
        <p:nvPicPr>
          <p:cNvPr id="4099" name="3 Marcador de contenido" descr="Fort-Alexander.jpg"/>
          <p:cNvPicPr>
            <a:picLocks noGrp="1" noChangeAspect="1"/>
          </p:cNvPicPr>
          <p:nvPr>
            <p:ph idx="1"/>
          </p:nvPr>
        </p:nvPicPr>
        <p:blipFill>
          <a:blip r:embed="rId2"/>
          <a:srcRect/>
          <a:stretch>
            <a:fillRect/>
          </a:stretch>
        </p:blipFill>
        <p:spPr>
          <a:xfrm>
            <a:off x="549275" y="1600200"/>
            <a:ext cx="8045450" cy="4525963"/>
          </a:xfrm>
          <a:ln w="38100">
            <a:solidFill>
              <a:srgbClr val="000099"/>
            </a:solid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Marco"/>
          <p:cNvSpPr/>
          <p:nvPr/>
        </p:nvSpPr>
        <p:spPr>
          <a:xfrm>
            <a:off x="971550" y="765175"/>
            <a:ext cx="7272338" cy="5327650"/>
          </a:xfrm>
          <a:prstGeom prst="fram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5123" name="4 Rectángulo"/>
          <p:cNvSpPr>
            <a:spLocks noChangeArrowheads="1"/>
          </p:cNvSpPr>
          <p:nvPr/>
        </p:nvSpPr>
        <p:spPr bwMode="auto">
          <a:xfrm>
            <a:off x="1763713" y="1582738"/>
            <a:ext cx="5688012" cy="3784600"/>
          </a:xfrm>
          <a:prstGeom prst="rect">
            <a:avLst/>
          </a:prstGeom>
          <a:noFill/>
          <a:ln w="9525">
            <a:noFill/>
            <a:miter lim="800000"/>
            <a:headEnd/>
            <a:tailEnd/>
          </a:ln>
        </p:spPr>
        <p:txBody>
          <a:bodyPr>
            <a:spAutoFit/>
          </a:bodyPr>
          <a:lstStyle/>
          <a:p>
            <a:pPr algn="just"/>
            <a:r>
              <a:rPr lang="es-ES" sz="2000" b="1">
                <a:latin typeface="Calibri" pitchFamily="34" charset="0"/>
              </a:rPr>
              <a:t>Esta pequeña isla artificial está frente a la costa rusa, muy cerca de San Petersburgo, y se constryó con el nombre de Fort Alexander para proteger la ciudad. Tiene forma ovalada, con un patio en el centro y tres plantas, y en su interior se instalaron 103 cañones, aunque parece que nunca fue escenario de una batalla real. A finales del siglo XIX, pasó a formar parte del Instituto de Medicina Experimental, que la convirtió en un laboratorio de investigación de la peste y otras enfermedades. De ahí el nombre con el que ahora se conoce a este lugar, «Plague Fort».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1 Título"/>
          <p:cNvSpPr>
            <a:spLocks noGrp="1"/>
          </p:cNvSpPr>
          <p:nvPr>
            <p:ph type="title"/>
          </p:nvPr>
        </p:nvSpPr>
        <p:spPr/>
        <p:txBody>
          <a:bodyPr/>
          <a:lstStyle/>
          <a:p>
            <a:pPr eaLnBrk="1" hangingPunct="1"/>
            <a:endParaRPr lang="es-ES" smtClean="0"/>
          </a:p>
        </p:txBody>
      </p:sp>
      <p:pic>
        <p:nvPicPr>
          <p:cNvPr id="6147" name="3 Marcador de contenido" descr="plague1.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1 Título"/>
          <p:cNvSpPr>
            <a:spLocks noGrp="1"/>
          </p:cNvSpPr>
          <p:nvPr>
            <p:ph type="title"/>
          </p:nvPr>
        </p:nvSpPr>
        <p:spPr/>
        <p:txBody>
          <a:bodyPr/>
          <a:lstStyle/>
          <a:p>
            <a:pPr eaLnBrk="1" hangingPunct="1"/>
            <a:endParaRPr lang="es-ES" smtClean="0"/>
          </a:p>
        </p:txBody>
      </p:sp>
      <p:pic>
        <p:nvPicPr>
          <p:cNvPr id="7171" name="3 Marcador de contenido" descr="plague2.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1 Título"/>
          <p:cNvSpPr>
            <a:spLocks noGrp="1"/>
          </p:cNvSpPr>
          <p:nvPr>
            <p:ph type="title"/>
          </p:nvPr>
        </p:nvSpPr>
        <p:spPr/>
        <p:txBody>
          <a:bodyPr/>
          <a:lstStyle/>
          <a:p>
            <a:pPr eaLnBrk="1" hangingPunct="1"/>
            <a:endParaRPr lang="es-ES" smtClean="0"/>
          </a:p>
        </p:txBody>
      </p:sp>
      <p:pic>
        <p:nvPicPr>
          <p:cNvPr id="8195" name="3 Marcador de contenido" descr="plague3.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1 Título"/>
          <p:cNvSpPr>
            <a:spLocks noGrp="1"/>
          </p:cNvSpPr>
          <p:nvPr>
            <p:ph type="title"/>
          </p:nvPr>
        </p:nvSpPr>
        <p:spPr/>
        <p:txBody>
          <a:bodyPr/>
          <a:lstStyle/>
          <a:p>
            <a:pPr eaLnBrk="1" hangingPunct="1"/>
            <a:r>
              <a:rPr lang="es-ES" smtClean="0">
                <a:latin typeface="Algerian" pitchFamily="82" charset="0"/>
              </a:rPr>
              <a:t>SPITBANK FORT</a:t>
            </a:r>
          </a:p>
        </p:txBody>
      </p:sp>
      <p:pic>
        <p:nvPicPr>
          <p:cNvPr id="9219" name="3 Marcador de contenido" descr="Spitbank-Fort.jpg"/>
          <p:cNvPicPr>
            <a:picLocks noGrp="1" noChangeAspect="1"/>
          </p:cNvPicPr>
          <p:nvPr>
            <p:ph idx="1"/>
          </p:nvPr>
        </p:nvPicPr>
        <p:blipFill>
          <a:blip r:embed="rId2"/>
          <a:srcRect/>
          <a:stretch>
            <a:fillRect/>
          </a:stretch>
        </p:blipFill>
        <p:spPr>
          <a:xfrm>
            <a:off x="549275" y="1600200"/>
            <a:ext cx="8045450" cy="4525963"/>
          </a:xfrm>
          <a:ln w="38100">
            <a:solidFill>
              <a:srgbClr val="000099"/>
            </a:solid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Marco"/>
          <p:cNvSpPr/>
          <p:nvPr/>
        </p:nvSpPr>
        <p:spPr>
          <a:xfrm>
            <a:off x="827088" y="692150"/>
            <a:ext cx="7561262" cy="5400675"/>
          </a:xfrm>
          <a:prstGeom prst="fram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243" name="4 Rectángulo"/>
          <p:cNvSpPr>
            <a:spLocks noChangeArrowheads="1"/>
          </p:cNvSpPr>
          <p:nvPr/>
        </p:nvSpPr>
        <p:spPr bwMode="auto">
          <a:xfrm>
            <a:off x="1763713" y="1628775"/>
            <a:ext cx="5688012" cy="3478213"/>
          </a:xfrm>
          <a:prstGeom prst="rect">
            <a:avLst/>
          </a:prstGeom>
          <a:noFill/>
          <a:ln w="9525">
            <a:noFill/>
            <a:miter lim="800000"/>
            <a:headEnd/>
            <a:tailEnd/>
          </a:ln>
        </p:spPr>
        <p:txBody>
          <a:bodyPr>
            <a:spAutoFit/>
          </a:bodyPr>
          <a:lstStyle/>
          <a:p>
            <a:pPr algn="just"/>
            <a:r>
              <a:rPr lang="es-ES" sz="2000" b="1">
                <a:latin typeface="Calibri" pitchFamily="34" charset="0"/>
              </a:rPr>
              <a:t>Este fuerte se erigió en 1878 para repeler los ataques de la marina francesa en la costa sur de Inglaterra, un lugar de vital importancia estratégica. Se halla en el mar de Solent, entre la base naval de Portsmouth y la Isla de Wright. Donde antes dormía un centenar de soldados expectantes ante el ataque del enemigo, ahora se han construido nueve suites de lujo para alojar a 18 huéspedes en un hotel que dispone de spa, jacuzzi y sauna en la azotea y diversos espacios para la celebración de bodas, fiestas y exclusivos eventos para 54 personas.</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1 Título"/>
          <p:cNvSpPr>
            <a:spLocks noGrp="1"/>
          </p:cNvSpPr>
          <p:nvPr>
            <p:ph type="title"/>
          </p:nvPr>
        </p:nvSpPr>
        <p:spPr/>
        <p:txBody>
          <a:bodyPr/>
          <a:lstStyle/>
          <a:p>
            <a:pPr eaLnBrk="1" hangingPunct="1"/>
            <a:endParaRPr lang="es-ES" smtClean="0"/>
          </a:p>
        </p:txBody>
      </p:sp>
      <p:pic>
        <p:nvPicPr>
          <p:cNvPr id="11267" name="3 Marcador de contenido" descr="spit1.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1 Título"/>
          <p:cNvSpPr>
            <a:spLocks noGrp="1"/>
          </p:cNvSpPr>
          <p:nvPr>
            <p:ph type="title"/>
          </p:nvPr>
        </p:nvSpPr>
        <p:spPr/>
        <p:txBody>
          <a:bodyPr/>
          <a:lstStyle/>
          <a:p>
            <a:pPr eaLnBrk="1" hangingPunct="1"/>
            <a:endParaRPr lang="es-ES" smtClean="0"/>
          </a:p>
        </p:txBody>
      </p:sp>
      <p:pic>
        <p:nvPicPr>
          <p:cNvPr id="12291" name="3 Marcador de contenido" descr="Spit3.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1 Título"/>
          <p:cNvSpPr>
            <a:spLocks noGrp="1"/>
          </p:cNvSpPr>
          <p:nvPr>
            <p:ph type="title"/>
          </p:nvPr>
        </p:nvSpPr>
        <p:spPr/>
        <p:txBody>
          <a:bodyPr/>
          <a:lstStyle/>
          <a:p>
            <a:pPr eaLnBrk="1" hangingPunct="1"/>
            <a:endParaRPr lang="es-ES" smtClean="0"/>
          </a:p>
        </p:txBody>
      </p:sp>
      <p:pic>
        <p:nvPicPr>
          <p:cNvPr id="13315" name="3 Marcador de contenido" descr="Spit2.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274638"/>
            <a:ext cx="9144000" cy="1143000"/>
          </a:xfrm>
        </p:spPr>
        <p:txBody>
          <a:bodyPr rtlCol="0">
            <a:normAutofit fontScale="90000"/>
          </a:bodyPr>
          <a:lstStyle/>
          <a:p>
            <a:pPr eaLnBrk="1" fontAlgn="auto" hangingPunct="1">
              <a:spcAft>
                <a:spcPts val="0"/>
              </a:spcAft>
              <a:defRPr/>
            </a:pPr>
            <a:r>
              <a:rPr lang="es-ES" dirty="0" smtClean="0">
                <a:latin typeface="Algerian" pitchFamily="82" charset="0"/>
              </a:rPr>
              <a:t>FORTALEZAS MARÍTIMAS MAUNSELL</a:t>
            </a:r>
          </a:p>
        </p:txBody>
      </p:sp>
      <p:pic>
        <p:nvPicPr>
          <p:cNvPr id="14339" name="3 Marcador de contenido" descr="Fortalezas-marinas-Maunsell.jpg"/>
          <p:cNvPicPr>
            <a:picLocks noGrp="1" noChangeAspect="1"/>
          </p:cNvPicPr>
          <p:nvPr>
            <p:ph idx="1"/>
          </p:nvPr>
        </p:nvPicPr>
        <p:blipFill>
          <a:blip r:embed="rId2"/>
          <a:srcRect/>
          <a:stretch>
            <a:fillRect/>
          </a:stretch>
        </p:blipFill>
        <p:spPr>
          <a:xfrm>
            <a:off x="549275" y="1600200"/>
            <a:ext cx="8045450" cy="4525963"/>
          </a:xfrm>
          <a:ln w="38100">
            <a:solidFill>
              <a:srgbClr val="000099"/>
            </a:solid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Marco"/>
          <p:cNvSpPr/>
          <p:nvPr/>
        </p:nvSpPr>
        <p:spPr>
          <a:xfrm>
            <a:off x="755650" y="692150"/>
            <a:ext cx="7632700" cy="5473700"/>
          </a:xfrm>
          <a:prstGeom prst="fram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5363" name="4 Rectángulo"/>
          <p:cNvSpPr>
            <a:spLocks noChangeArrowheads="1"/>
          </p:cNvSpPr>
          <p:nvPr/>
        </p:nvSpPr>
        <p:spPr bwMode="auto">
          <a:xfrm>
            <a:off x="1692275" y="1773238"/>
            <a:ext cx="5759450" cy="3478212"/>
          </a:xfrm>
          <a:prstGeom prst="rect">
            <a:avLst/>
          </a:prstGeom>
          <a:noFill/>
          <a:ln w="9525">
            <a:noFill/>
            <a:miter lim="800000"/>
            <a:headEnd/>
            <a:tailEnd/>
          </a:ln>
        </p:spPr>
        <p:txBody>
          <a:bodyPr>
            <a:spAutoFit/>
          </a:bodyPr>
          <a:lstStyle/>
          <a:p>
            <a:pPr algn="just"/>
            <a:r>
              <a:rPr lang="es-ES" sz="2000" b="1">
                <a:latin typeface="Calibri" pitchFamily="34" charset="0"/>
              </a:rPr>
              <a:t>Eran pequeñas torres fortificadas construidas durante la 2ª Guerra Mundial en la desembocadura del Támesis. Su creador fue el ingeniero Guy Maunsell y su misión era controlar que los alemanes no minaran los estuarios de los ríos Támesis y Mersey. Eran construcciones de hormigón, que incluían dos piezas de artillería y dos cañones antiaéreos. Después de la guerra tuvieron usos pintorescos, como base de emisoras piratas o como sede de un país inventado, una micronación llamada Sealand.</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1 Título"/>
          <p:cNvSpPr>
            <a:spLocks noGrp="1"/>
          </p:cNvSpPr>
          <p:nvPr>
            <p:ph type="title"/>
          </p:nvPr>
        </p:nvSpPr>
        <p:spPr/>
        <p:txBody>
          <a:bodyPr/>
          <a:lstStyle/>
          <a:p>
            <a:pPr eaLnBrk="1" hangingPunct="1"/>
            <a:endParaRPr lang="es-ES" smtClean="0"/>
          </a:p>
        </p:txBody>
      </p:sp>
      <p:pic>
        <p:nvPicPr>
          <p:cNvPr id="16387" name="3 Marcador de contenido" descr="maun1.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1 Título"/>
          <p:cNvSpPr>
            <a:spLocks noGrp="1"/>
          </p:cNvSpPr>
          <p:nvPr>
            <p:ph type="title"/>
          </p:nvPr>
        </p:nvSpPr>
        <p:spPr/>
        <p:txBody>
          <a:bodyPr/>
          <a:lstStyle/>
          <a:p>
            <a:pPr eaLnBrk="1" hangingPunct="1"/>
            <a:endParaRPr lang="es-ES" smtClean="0"/>
          </a:p>
        </p:txBody>
      </p:sp>
      <p:pic>
        <p:nvPicPr>
          <p:cNvPr id="17411" name="3 Marcador de contenido" descr="maun2.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1 Título"/>
          <p:cNvSpPr>
            <a:spLocks noGrp="1"/>
          </p:cNvSpPr>
          <p:nvPr>
            <p:ph type="title"/>
          </p:nvPr>
        </p:nvSpPr>
        <p:spPr/>
        <p:txBody>
          <a:bodyPr/>
          <a:lstStyle/>
          <a:p>
            <a:pPr eaLnBrk="1" hangingPunct="1"/>
            <a:endParaRPr lang="es-ES" smtClean="0"/>
          </a:p>
        </p:txBody>
      </p:sp>
      <p:pic>
        <p:nvPicPr>
          <p:cNvPr id="18435" name="3 Marcador de contenido" descr="maun3.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1 Título"/>
          <p:cNvSpPr>
            <a:spLocks noGrp="1"/>
          </p:cNvSpPr>
          <p:nvPr>
            <p:ph type="title"/>
          </p:nvPr>
        </p:nvSpPr>
        <p:spPr/>
        <p:txBody>
          <a:bodyPr/>
          <a:lstStyle/>
          <a:p>
            <a:pPr eaLnBrk="1" hangingPunct="1"/>
            <a:r>
              <a:rPr lang="es-ES" smtClean="0">
                <a:latin typeface="Algerian" pitchFamily="82" charset="0"/>
              </a:rPr>
              <a:t>FORT LOUVOIS</a:t>
            </a:r>
          </a:p>
        </p:txBody>
      </p:sp>
      <p:pic>
        <p:nvPicPr>
          <p:cNvPr id="19459" name="3 Marcador de contenido" descr="fort-louvois.jpg"/>
          <p:cNvPicPr>
            <a:picLocks noGrp="1" noChangeAspect="1"/>
          </p:cNvPicPr>
          <p:nvPr>
            <p:ph idx="1"/>
          </p:nvPr>
        </p:nvPicPr>
        <p:blipFill>
          <a:blip r:embed="rId2"/>
          <a:srcRect/>
          <a:stretch>
            <a:fillRect/>
          </a:stretch>
        </p:blipFill>
        <p:spPr>
          <a:xfrm>
            <a:off x="549275" y="1600200"/>
            <a:ext cx="8045450" cy="4525963"/>
          </a:xfrm>
          <a:ln w="38100">
            <a:solidFill>
              <a:srgbClr val="000099"/>
            </a:solid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Marco"/>
          <p:cNvSpPr/>
          <p:nvPr/>
        </p:nvSpPr>
        <p:spPr>
          <a:xfrm>
            <a:off x="827088" y="836613"/>
            <a:ext cx="7489825" cy="5256212"/>
          </a:xfrm>
          <a:prstGeom prst="fram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0483" name="4 Rectángulo"/>
          <p:cNvSpPr>
            <a:spLocks noChangeArrowheads="1"/>
          </p:cNvSpPr>
          <p:nvPr/>
        </p:nvSpPr>
        <p:spPr bwMode="auto">
          <a:xfrm>
            <a:off x="1692275" y="1720850"/>
            <a:ext cx="5759450" cy="3478213"/>
          </a:xfrm>
          <a:prstGeom prst="rect">
            <a:avLst/>
          </a:prstGeom>
          <a:noFill/>
          <a:ln w="9525">
            <a:noFill/>
            <a:miter lim="800000"/>
            <a:headEnd/>
            <a:tailEnd/>
          </a:ln>
        </p:spPr>
        <p:txBody>
          <a:bodyPr>
            <a:spAutoFit/>
          </a:bodyPr>
          <a:lstStyle/>
          <a:p>
            <a:pPr algn="just"/>
            <a:r>
              <a:rPr lang="es-ES" sz="2000" b="1">
                <a:latin typeface="Calibri" pitchFamily="34" charset="0"/>
              </a:rPr>
              <a:t>Fort Louvois es una fortaleza marítima del siglo XVII, construida sobre una roca sumergida durante la marea alta, entre la isla de Oleron y los Marennes, a mitad de camino entre Nantes y Burdeos. Su construcción, decidida por Louvois, ministro de guerra de Luis XIV, se llevó a cabo entre 1691 y 1694. El objetivo era defender el arsenal de Rochefort. Fue diseñado en forma de herradura, con una torre central protegida por un puente levadizo y un foso, como en los castillos de la Edad Media. Hoy en día, está abierta al uso turístico. </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1 Título"/>
          <p:cNvSpPr>
            <a:spLocks noGrp="1"/>
          </p:cNvSpPr>
          <p:nvPr>
            <p:ph type="title"/>
          </p:nvPr>
        </p:nvSpPr>
        <p:spPr/>
        <p:txBody>
          <a:bodyPr/>
          <a:lstStyle/>
          <a:p>
            <a:pPr eaLnBrk="1" hangingPunct="1"/>
            <a:endParaRPr lang="es-ES" smtClean="0"/>
          </a:p>
        </p:txBody>
      </p:sp>
      <p:pic>
        <p:nvPicPr>
          <p:cNvPr id="21507" name="3 Marcador de contenido" descr="louvois1.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1 Título"/>
          <p:cNvSpPr>
            <a:spLocks noGrp="1"/>
          </p:cNvSpPr>
          <p:nvPr>
            <p:ph type="title"/>
          </p:nvPr>
        </p:nvSpPr>
        <p:spPr/>
        <p:txBody>
          <a:bodyPr/>
          <a:lstStyle/>
          <a:p>
            <a:pPr eaLnBrk="1" hangingPunct="1"/>
            <a:endParaRPr lang="es-ES" smtClean="0"/>
          </a:p>
        </p:txBody>
      </p:sp>
      <p:pic>
        <p:nvPicPr>
          <p:cNvPr id="22531" name="3 Marcador de contenido" descr="louvois2.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1 Título"/>
          <p:cNvSpPr>
            <a:spLocks noGrp="1"/>
          </p:cNvSpPr>
          <p:nvPr>
            <p:ph type="title"/>
          </p:nvPr>
        </p:nvSpPr>
        <p:spPr/>
        <p:txBody>
          <a:bodyPr/>
          <a:lstStyle/>
          <a:p>
            <a:pPr eaLnBrk="1" hangingPunct="1"/>
            <a:endParaRPr lang="es-ES" smtClean="0"/>
          </a:p>
        </p:txBody>
      </p:sp>
      <p:pic>
        <p:nvPicPr>
          <p:cNvPr id="23555" name="3 Marcador de contenido" descr="louvois3.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1 Título"/>
          <p:cNvSpPr>
            <a:spLocks noGrp="1"/>
          </p:cNvSpPr>
          <p:nvPr>
            <p:ph type="title"/>
          </p:nvPr>
        </p:nvSpPr>
        <p:spPr/>
        <p:txBody>
          <a:bodyPr/>
          <a:lstStyle/>
          <a:p>
            <a:pPr eaLnBrk="1" hangingPunct="1"/>
            <a:r>
              <a:rPr lang="es-ES" smtClean="0">
                <a:latin typeface="Algerian" pitchFamily="82" charset="0"/>
              </a:rPr>
              <a:t>NO MAN’S LAND FORT</a:t>
            </a:r>
          </a:p>
        </p:txBody>
      </p:sp>
      <p:pic>
        <p:nvPicPr>
          <p:cNvPr id="24579" name="3 Marcador de contenido" descr="no-man-land-fort.jpg"/>
          <p:cNvPicPr>
            <a:picLocks noGrp="1" noChangeAspect="1"/>
          </p:cNvPicPr>
          <p:nvPr>
            <p:ph idx="1"/>
          </p:nvPr>
        </p:nvPicPr>
        <p:blipFill>
          <a:blip r:embed="rId2"/>
          <a:srcRect/>
          <a:stretch>
            <a:fillRect/>
          </a:stretch>
        </p:blipFill>
        <p:spPr>
          <a:xfrm>
            <a:off x="549275" y="1600200"/>
            <a:ext cx="8045450" cy="4525963"/>
          </a:xfrm>
          <a:ln w="38100">
            <a:solidFill>
              <a:srgbClr val="000099"/>
            </a:solid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Marco"/>
          <p:cNvSpPr/>
          <p:nvPr/>
        </p:nvSpPr>
        <p:spPr>
          <a:xfrm>
            <a:off x="827088" y="765175"/>
            <a:ext cx="7489825" cy="5327650"/>
          </a:xfrm>
          <a:prstGeom prst="fram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5603" name="4 Rectángulo"/>
          <p:cNvSpPr>
            <a:spLocks noChangeArrowheads="1"/>
          </p:cNvSpPr>
          <p:nvPr/>
        </p:nvSpPr>
        <p:spPr bwMode="auto">
          <a:xfrm>
            <a:off x="1692275" y="1844675"/>
            <a:ext cx="5759450" cy="3241675"/>
          </a:xfrm>
          <a:prstGeom prst="rect">
            <a:avLst/>
          </a:prstGeom>
          <a:noFill/>
          <a:ln w="9525">
            <a:noFill/>
            <a:miter lim="800000"/>
            <a:headEnd/>
            <a:tailEnd/>
          </a:ln>
        </p:spPr>
        <p:txBody>
          <a:bodyPr>
            <a:spAutoFit/>
          </a:bodyPr>
          <a:lstStyle/>
          <a:p>
            <a:pPr algn="just"/>
            <a:r>
              <a:rPr lang="es-ES" sz="2000" b="1">
                <a:latin typeface="Calibri" pitchFamily="34" charset="0"/>
              </a:rPr>
              <a:t>Se construyó en 1880, a dos kilómetros de la isla de Wight, para proteger Portsmouth. Durante un tiempo fue un hotel privado de alta gama, que cerró. Los ctuales propietarios quieren darle una nueva vida y ya se anuncia su próxima apertura. Es considerablemente mayor que Spitbank Fort, tiene helipuerto y cuatro pisos llenos, ahora, de instalaciones para los turistas que pronto llegarán: zona de recepciones y fiestas, cabaret, comedor para 200 personas, faro, spa con jacuzzi y sauna.</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1 Título"/>
          <p:cNvSpPr>
            <a:spLocks noGrp="1"/>
          </p:cNvSpPr>
          <p:nvPr>
            <p:ph type="title"/>
          </p:nvPr>
        </p:nvSpPr>
        <p:spPr/>
        <p:txBody>
          <a:bodyPr/>
          <a:lstStyle/>
          <a:p>
            <a:pPr eaLnBrk="1" hangingPunct="1"/>
            <a:endParaRPr lang="es-ES" smtClean="0"/>
          </a:p>
        </p:txBody>
      </p:sp>
      <p:pic>
        <p:nvPicPr>
          <p:cNvPr id="26627" name="3 Marcador de contenido" descr="nomans1.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1 Título"/>
          <p:cNvSpPr>
            <a:spLocks noGrp="1"/>
          </p:cNvSpPr>
          <p:nvPr>
            <p:ph type="title"/>
          </p:nvPr>
        </p:nvSpPr>
        <p:spPr/>
        <p:txBody>
          <a:bodyPr/>
          <a:lstStyle/>
          <a:p>
            <a:pPr eaLnBrk="1" hangingPunct="1"/>
            <a:endParaRPr lang="es-ES" smtClean="0"/>
          </a:p>
        </p:txBody>
      </p:sp>
      <p:pic>
        <p:nvPicPr>
          <p:cNvPr id="27651" name="3 Marcador de contenido" descr="nomans2.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1 Título"/>
          <p:cNvSpPr>
            <a:spLocks noGrp="1"/>
          </p:cNvSpPr>
          <p:nvPr>
            <p:ph type="title"/>
          </p:nvPr>
        </p:nvSpPr>
        <p:spPr/>
        <p:txBody>
          <a:bodyPr/>
          <a:lstStyle/>
          <a:p>
            <a:pPr eaLnBrk="1" hangingPunct="1"/>
            <a:endParaRPr lang="es-ES" smtClean="0"/>
          </a:p>
        </p:txBody>
      </p:sp>
      <p:pic>
        <p:nvPicPr>
          <p:cNvPr id="28675" name="3 Marcador de contenido" descr="nomans3.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1 Título"/>
          <p:cNvSpPr>
            <a:spLocks noGrp="1"/>
          </p:cNvSpPr>
          <p:nvPr>
            <p:ph type="title"/>
          </p:nvPr>
        </p:nvSpPr>
        <p:spPr/>
        <p:txBody>
          <a:bodyPr/>
          <a:lstStyle/>
          <a:p>
            <a:pPr eaLnBrk="1" hangingPunct="1"/>
            <a:r>
              <a:rPr lang="es-ES" smtClean="0">
                <a:latin typeface="Algerian" pitchFamily="82" charset="0"/>
              </a:rPr>
              <a:t>TREKRONER FORT</a:t>
            </a:r>
          </a:p>
        </p:txBody>
      </p:sp>
      <p:pic>
        <p:nvPicPr>
          <p:cNvPr id="29699" name="3 Marcador de contenido" descr="trekoner.jpg"/>
          <p:cNvPicPr>
            <a:picLocks noGrp="1" noChangeAspect="1"/>
          </p:cNvPicPr>
          <p:nvPr>
            <p:ph idx="1"/>
          </p:nvPr>
        </p:nvPicPr>
        <p:blipFill>
          <a:blip r:embed="rId2"/>
          <a:srcRect/>
          <a:stretch>
            <a:fillRect/>
          </a:stretch>
        </p:blipFill>
        <p:spPr>
          <a:xfrm>
            <a:off x="549275" y="1600200"/>
            <a:ext cx="8045450" cy="4525963"/>
          </a:xfrm>
          <a:ln w="38100">
            <a:solidFill>
              <a:srgbClr val="000099"/>
            </a:solid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Marco"/>
          <p:cNvSpPr/>
          <p:nvPr/>
        </p:nvSpPr>
        <p:spPr>
          <a:xfrm>
            <a:off x="827088" y="765175"/>
            <a:ext cx="7489825" cy="5327650"/>
          </a:xfrm>
          <a:prstGeom prst="fram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0723" name="4 Rectángulo"/>
          <p:cNvSpPr>
            <a:spLocks noChangeArrowheads="1"/>
          </p:cNvSpPr>
          <p:nvPr/>
        </p:nvSpPr>
        <p:spPr bwMode="auto">
          <a:xfrm>
            <a:off x="1835150" y="1989138"/>
            <a:ext cx="5473700" cy="2862262"/>
          </a:xfrm>
          <a:prstGeom prst="rect">
            <a:avLst/>
          </a:prstGeom>
          <a:noFill/>
          <a:ln w="9525">
            <a:noFill/>
            <a:miter lim="800000"/>
            <a:headEnd/>
            <a:tailEnd/>
          </a:ln>
        </p:spPr>
        <p:txBody>
          <a:bodyPr>
            <a:spAutoFit/>
          </a:bodyPr>
          <a:lstStyle/>
          <a:p>
            <a:pPr algn="just"/>
            <a:r>
              <a:rPr lang="es-ES" sz="2000" b="1">
                <a:latin typeface="Calibri" pitchFamily="34" charset="0"/>
              </a:rPr>
              <a:t>Comenzó a construirse en 1787 para proteger Copenhague. Es la fortaleza más antigua de las construidas en torno a la capitanal danesa, utilizada durante los combates de 1801 y 1807 contra la flota británica de Lord Nelson. La estructura fue reforzada durante la primera mitad del siglo XIX, pero, tras la primera Guerra Mundial, perdió importancia, y en 1984 se abrió al público como una excursión turística más.</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1 Título"/>
          <p:cNvSpPr>
            <a:spLocks noGrp="1"/>
          </p:cNvSpPr>
          <p:nvPr>
            <p:ph type="title"/>
          </p:nvPr>
        </p:nvSpPr>
        <p:spPr/>
        <p:txBody>
          <a:bodyPr/>
          <a:lstStyle/>
          <a:p>
            <a:pPr eaLnBrk="1" hangingPunct="1"/>
            <a:endParaRPr lang="es-ES" smtClean="0"/>
          </a:p>
        </p:txBody>
      </p:sp>
      <p:pic>
        <p:nvPicPr>
          <p:cNvPr id="31747" name="3 Marcador de contenido" descr="trek3.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1 Título"/>
          <p:cNvSpPr>
            <a:spLocks noGrp="1"/>
          </p:cNvSpPr>
          <p:nvPr>
            <p:ph type="title"/>
          </p:nvPr>
        </p:nvSpPr>
        <p:spPr/>
        <p:txBody>
          <a:bodyPr/>
          <a:lstStyle/>
          <a:p>
            <a:pPr eaLnBrk="1" hangingPunct="1"/>
            <a:endParaRPr lang="es-ES" smtClean="0"/>
          </a:p>
        </p:txBody>
      </p:sp>
      <p:pic>
        <p:nvPicPr>
          <p:cNvPr id="32771" name="3 Marcador de contenido" descr="trek1.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1 Título"/>
          <p:cNvSpPr>
            <a:spLocks noGrp="1"/>
          </p:cNvSpPr>
          <p:nvPr>
            <p:ph type="title"/>
          </p:nvPr>
        </p:nvSpPr>
        <p:spPr/>
        <p:txBody>
          <a:bodyPr/>
          <a:lstStyle/>
          <a:p>
            <a:pPr eaLnBrk="1" hangingPunct="1"/>
            <a:endParaRPr lang="es-ES" smtClean="0"/>
          </a:p>
        </p:txBody>
      </p:sp>
      <p:pic>
        <p:nvPicPr>
          <p:cNvPr id="33795" name="3 Marcador de contenido" descr="TREK2.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1 Título"/>
          <p:cNvSpPr>
            <a:spLocks noGrp="1"/>
          </p:cNvSpPr>
          <p:nvPr>
            <p:ph type="title"/>
          </p:nvPr>
        </p:nvSpPr>
        <p:spPr/>
        <p:txBody>
          <a:bodyPr/>
          <a:lstStyle/>
          <a:p>
            <a:pPr eaLnBrk="1" hangingPunct="1"/>
            <a:r>
              <a:rPr lang="es-ES" smtClean="0">
                <a:latin typeface="Algerian" pitchFamily="82" charset="0"/>
              </a:rPr>
              <a:t>MURUD JANJIRA FORT</a:t>
            </a:r>
          </a:p>
        </p:txBody>
      </p:sp>
      <p:pic>
        <p:nvPicPr>
          <p:cNvPr id="34819" name="3 Marcador de contenido" descr="Murud-Janjira.jpg"/>
          <p:cNvPicPr>
            <a:picLocks noGrp="1" noChangeAspect="1"/>
          </p:cNvPicPr>
          <p:nvPr>
            <p:ph idx="1"/>
          </p:nvPr>
        </p:nvPicPr>
        <p:blipFill>
          <a:blip r:embed="rId2"/>
          <a:srcRect/>
          <a:stretch>
            <a:fillRect/>
          </a:stretch>
        </p:blipFill>
        <p:spPr>
          <a:xfrm>
            <a:off x="549275" y="1600200"/>
            <a:ext cx="8045450" cy="4525963"/>
          </a:xfrm>
          <a:ln w="38100">
            <a:solidFill>
              <a:srgbClr val="000099"/>
            </a:solid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Marco"/>
          <p:cNvSpPr/>
          <p:nvPr/>
        </p:nvSpPr>
        <p:spPr>
          <a:xfrm>
            <a:off x="755650" y="692150"/>
            <a:ext cx="7632700" cy="5473700"/>
          </a:xfrm>
          <a:prstGeom prst="fram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5843" name="4 Rectángulo"/>
          <p:cNvSpPr>
            <a:spLocks noChangeArrowheads="1"/>
          </p:cNvSpPr>
          <p:nvPr/>
        </p:nvSpPr>
        <p:spPr bwMode="auto">
          <a:xfrm>
            <a:off x="2051050" y="2060575"/>
            <a:ext cx="5113338" cy="2935288"/>
          </a:xfrm>
          <a:prstGeom prst="rect">
            <a:avLst/>
          </a:prstGeom>
          <a:noFill/>
          <a:ln w="9525">
            <a:noFill/>
            <a:miter lim="800000"/>
            <a:headEnd/>
            <a:tailEnd/>
          </a:ln>
        </p:spPr>
        <p:txBody>
          <a:bodyPr>
            <a:spAutoFit/>
          </a:bodyPr>
          <a:lstStyle/>
          <a:p>
            <a:pPr algn="just"/>
            <a:r>
              <a:rPr lang="es-ES" sz="2000" b="1">
                <a:latin typeface="Calibri" pitchFamily="34" charset="0"/>
              </a:rPr>
              <a:t>Situada en la isla de Janjira, en la India, esta fortaleza fue construida en el siglo XV como protección contra los piratas. Durante 300 años fue inexpugnable: nadie pudo conquistarla. Tiene dos depósitos de agua dulce naturales en su interior. A la fortaleza sólo se puede acceder en barco. La zona de Murud, donde se halla, es famosa por sus playas y por los pueblos de pescadores. </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1 Título"/>
          <p:cNvSpPr>
            <a:spLocks noGrp="1"/>
          </p:cNvSpPr>
          <p:nvPr>
            <p:ph type="title"/>
          </p:nvPr>
        </p:nvSpPr>
        <p:spPr/>
        <p:txBody>
          <a:bodyPr/>
          <a:lstStyle/>
          <a:p>
            <a:pPr eaLnBrk="1" hangingPunct="1"/>
            <a:endParaRPr lang="es-ES" smtClean="0"/>
          </a:p>
        </p:txBody>
      </p:sp>
      <p:pic>
        <p:nvPicPr>
          <p:cNvPr id="36867" name="3 Marcador de contenido" descr="Murud1.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1 Título"/>
          <p:cNvSpPr>
            <a:spLocks noGrp="1"/>
          </p:cNvSpPr>
          <p:nvPr>
            <p:ph type="title"/>
          </p:nvPr>
        </p:nvSpPr>
        <p:spPr/>
        <p:txBody>
          <a:bodyPr/>
          <a:lstStyle/>
          <a:p>
            <a:pPr eaLnBrk="1" hangingPunct="1"/>
            <a:endParaRPr lang="es-ES" smtClean="0"/>
          </a:p>
        </p:txBody>
      </p:sp>
      <p:pic>
        <p:nvPicPr>
          <p:cNvPr id="37891" name="3 Marcador de contenido" descr="Murud2.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1 Título"/>
          <p:cNvSpPr>
            <a:spLocks noGrp="1"/>
          </p:cNvSpPr>
          <p:nvPr>
            <p:ph type="title"/>
          </p:nvPr>
        </p:nvSpPr>
        <p:spPr/>
        <p:txBody>
          <a:bodyPr/>
          <a:lstStyle/>
          <a:p>
            <a:pPr eaLnBrk="1" hangingPunct="1"/>
            <a:endParaRPr lang="es-ES" smtClean="0"/>
          </a:p>
        </p:txBody>
      </p:sp>
      <p:pic>
        <p:nvPicPr>
          <p:cNvPr id="38915" name="3 Marcador de contenido" descr="Murud3.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1 Título"/>
          <p:cNvSpPr>
            <a:spLocks noGrp="1"/>
          </p:cNvSpPr>
          <p:nvPr>
            <p:ph type="title"/>
          </p:nvPr>
        </p:nvSpPr>
        <p:spPr/>
        <p:txBody>
          <a:bodyPr/>
          <a:lstStyle/>
          <a:p>
            <a:pPr eaLnBrk="1" hangingPunct="1"/>
            <a:r>
              <a:rPr lang="es-ES" smtClean="0">
                <a:latin typeface="Algerian" pitchFamily="82" charset="0"/>
              </a:rPr>
              <a:t>FORT BOYARD</a:t>
            </a:r>
          </a:p>
        </p:txBody>
      </p:sp>
      <p:pic>
        <p:nvPicPr>
          <p:cNvPr id="39939" name="3 Marcador de contenido" descr="Fort-boyard.jpg"/>
          <p:cNvPicPr>
            <a:picLocks noGrp="1" noChangeAspect="1"/>
          </p:cNvPicPr>
          <p:nvPr>
            <p:ph idx="1"/>
          </p:nvPr>
        </p:nvPicPr>
        <p:blipFill>
          <a:blip r:embed="rId2"/>
          <a:srcRect/>
          <a:stretch>
            <a:fillRect/>
          </a:stretch>
        </p:blipFill>
        <p:spPr>
          <a:xfrm>
            <a:off x="554038" y="1600200"/>
            <a:ext cx="8035925" cy="4525963"/>
          </a:xfrm>
          <a:ln w="38100">
            <a:solidFill>
              <a:srgbClr val="000099"/>
            </a:solid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Marco"/>
          <p:cNvSpPr/>
          <p:nvPr/>
        </p:nvSpPr>
        <p:spPr>
          <a:xfrm>
            <a:off x="755650" y="765175"/>
            <a:ext cx="7632700" cy="5327650"/>
          </a:xfrm>
          <a:prstGeom prst="fram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40963" name="4 Rectángulo"/>
          <p:cNvSpPr>
            <a:spLocks noChangeArrowheads="1"/>
          </p:cNvSpPr>
          <p:nvPr/>
        </p:nvSpPr>
        <p:spPr bwMode="auto">
          <a:xfrm>
            <a:off x="1763713" y="1858963"/>
            <a:ext cx="5616575" cy="3170237"/>
          </a:xfrm>
          <a:prstGeom prst="rect">
            <a:avLst/>
          </a:prstGeom>
          <a:noFill/>
          <a:ln w="9525">
            <a:noFill/>
            <a:miter lim="800000"/>
            <a:headEnd/>
            <a:tailEnd/>
          </a:ln>
        </p:spPr>
        <p:txBody>
          <a:bodyPr>
            <a:spAutoFit/>
          </a:bodyPr>
          <a:lstStyle/>
          <a:p>
            <a:pPr algn="just"/>
            <a:r>
              <a:rPr lang="es-ES" sz="2000" b="1">
                <a:latin typeface="Calibri" pitchFamily="34" charset="0"/>
              </a:rPr>
              <a:t>Fue Napoleón Bonaparte quien ordenó su construcción entre las islas d'Aix y  d'Oléron, en la costa oeste de Francia. La obra concluyó en 1870 y la fortaleza se cerró con 120 metros de largo y 48 de ancho. Ya en el siglo XX, fue abandonada por el Ejército. En el verano de 2001 fue escenario de un concurso de televisión llamado Fort Boyard, emitido en España por Telecinco. En la actualidad salen barcos turísticos con destino al fuerte desde Boyardville y St Denis d'Oleron.</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1 Título"/>
          <p:cNvSpPr>
            <a:spLocks noGrp="1"/>
          </p:cNvSpPr>
          <p:nvPr>
            <p:ph type="title"/>
          </p:nvPr>
        </p:nvSpPr>
        <p:spPr/>
        <p:txBody>
          <a:bodyPr/>
          <a:lstStyle/>
          <a:p>
            <a:pPr eaLnBrk="1" hangingPunct="1"/>
            <a:endParaRPr lang="es-ES" smtClean="0"/>
          </a:p>
        </p:txBody>
      </p:sp>
      <p:pic>
        <p:nvPicPr>
          <p:cNvPr id="41987" name="3 Marcador de contenido" descr="boyard2.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1 Título"/>
          <p:cNvSpPr>
            <a:spLocks noGrp="1"/>
          </p:cNvSpPr>
          <p:nvPr>
            <p:ph type="title"/>
          </p:nvPr>
        </p:nvSpPr>
        <p:spPr/>
        <p:txBody>
          <a:bodyPr/>
          <a:lstStyle/>
          <a:p>
            <a:pPr eaLnBrk="1" hangingPunct="1"/>
            <a:endParaRPr lang="es-ES" smtClean="0"/>
          </a:p>
        </p:txBody>
      </p:sp>
      <p:pic>
        <p:nvPicPr>
          <p:cNvPr id="43011" name="3 Marcador de contenido" descr="boyard1.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1 Título"/>
          <p:cNvSpPr>
            <a:spLocks noGrp="1"/>
          </p:cNvSpPr>
          <p:nvPr>
            <p:ph type="title"/>
          </p:nvPr>
        </p:nvSpPr>
        <p:spPr/>
        <p:txBody>
          <a:bodyPr/>
          <a:lstStyle/>
          <a:p>
            <a:pPr eaLnBrk="1" hangingPunct="1"/>
            <a:endParaRPr lang="es-ES" smtClean="0"/>
          </a:p>
        </p:txBody>
      </p:sp>
      <p:pic>
        <p:nvPicPr>
          <p:cNvPr id="44035" name="3 Marcador de contenido" descr="Boyard3.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1 Título"/>
          <p:cNvSpPr>
            <a:spLocks noGrp="1"/>
          </p:cNvSpPr>
          <p:nvPr>
            <p:ph type="title"/>
          </p:nvPr>
        </p:nvSpPr>
        <p:spPr/>
        <p:txBody>
          <a:bodyPr/>
          <a:lstStyle/>
          <a:p>
            <a:pPr eaLnBrk="1" hangingPunct="1"/>
            <a:r>
              <a:rPr lang="es-ES" smtClean="0">
                <a:latin typeface="Algerian" pitchFamily="82" charset="0"/>
              </a:rPr>
              <a:t>NAB TOWER</a:t>
            </a:r>
          </a:p>
        </p:txBody>
      </p:sp>
      <p:pic>
        <p:nvPicPr>
          <p:cNvPr id="45059" name="3 Marcador de contenido" descr="nab-tower.jpg"/>
          <p:cNvPicPr>
            <a:picLocks noGrp="1" noChangeAspect="1"/>
          </p:cNvPicPr>
          <p:nvPr>
            <p:ph idx="1"/>
          </p:nvPr>
        </p:nvPicPr>
        <p:blipFill>
          <a:blip r:embed="rId2"/>
          <a:srcRect/>
          <a:stretch>
            <a:fillRect/>
          </a:stretch>
        </p:blipFill>
        <p:spPr>
          <a:xfrm>
            <a:off x="549275" y="1600200"/>
            <a:ext cx="8045450" cy="4525963"/>
          </a:xfrm>
          <a:ln w="38100">
            <a:solidFill>
              <a:srgbClr val="000099"/>
            </a:solid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Marco"/>
          <p:cNvSpPr/>
          <p:nvPr/>
        </p:nvSpPr>
        <p:spPr>
          <a:xfrm>
            <a:off x="900113" y="765175"/>
            <a:ext cx="7343775" cy="5327650"/>
          </a:xfrm>
          <a:prstGeom prst="fram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46083" name="4 Rectángulo"/>
          <p:cNvSpPr>
            <a:spLocks noChangeArrowheads="1"/>
          </p:cNvSpPr>
          <p:nvPr/>
        </p:nvSpPr>
        <p:spPr bwMode="auto">
          <a:xfrm>
            <a:off x="1908175" y="1700213"/>
            <a:ext cx="5327650" cy="3478212"/>
          </a:xfrm>
          <a:prstGeom prst="rect">
            <a:avLst/>
          </a:prstGeom>
          <a:noFill/>
          <a:ln w="9525">
            <a:noFill/>
            <a:miter lim="800000"/>
            <a:headEnd/>
            <a:tailEnd/>
          </a:ln>
        </p:spPr>
        <p:txBody>
          <a:bodyPr>
            <a:spAutoFit/>
          </a:bodyPr>
          <a:lstStyle/>
          <a:p>
            <a:pPr algn="just"/>
            <a:r>
              <a:rPr lang="es-ES" sz="2000" b="1">
                <a:latin typeface="Calibri" pitchFamily="34" charset="0"/>
              </a:rPr>
              <a:t>La historia de este fuerte nos lleva a 1918, cuando los submarinos alemanes diezmaban la flota mercante británica. El Almirantazgo trazó entonces un plan para construir ocho fortalezas en forma de torre, unidas entre sí por cables de acero, con la idea de cerrar el Canal a las unidades enemigas. Sin embargo, al final de la guerra sólo se había terminado una, cerca de Portsmouth, que costó más de un millón de libras de la época. Tiene 22 metros de alto y se utiliza como faro. </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1 Título"/>
          <p:cNvSpPr>
            <a:spLocks noGrp="1"/>
          </p:cNvSpPr>
          <p:nvPr>
            <p:ph type="title"/>
          </p:nvPr>
        </p:nvSpPr>
        <p:spPr/>
        <p:txBody>
          <a:bodyPr/>
          <a:lstStyle/>
          <a:p>
            <a:pPr eaLnBrk="1" hangingPunct="1"/>
            <a:endParaRPr lang="es-ES" smtClean="0"/>
          </a:p>
        </p:txBody>
      </p:sp>
      <p:pic>
        <p:nvPicPr>
          <p:cNvPr id="47107" name="3 Marcador de contenido" descr="nab1.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1 Título"/>
          <p:cNvSpPr>
            <a:spLocks noGrp="1"/>
          </p:cNvSpPr>
          <p:nvPr>
            <p:ph type="title"/>
          </p:nvPr>
        </p:nvSpPr>
        <p:spPr/>
        <p:txBody>
          <a:bodyPr/>
          <a:lstStyle/>
          <a:p>
            <a:pPr eaLnBrk="1" hangingPunct="1"/>
            <a:endParaRPr lang="es-ES" smtClean="0"/>
          </a:p>
        </p:txBody>
      </p:sp>
      <p:pic>
        <p:nvPicPr>
          <p:cNvPr id="48131" name="3 Marcador de contenido" descr="nab2.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1 Título"/>
          <p:cNvSpPr>
            <a:spLocks noGrp="1"/>
          </p:cNvSpPr>
          <p:nvPr>
            <p:ph type="title"/>
          </p:nvPr>
        </p:nvSpPr>
        <p:spPr/>
        <p:txBody>
          <a:bodyPr/>
          <a:lstStyle/>
          <a:p>
            <a:pPr eaLnBrk="1" hangingPunct="1"/>
            <a:endParaRPr lang="es-ES" smtClean="0"/>
          </a:p>
        </p:txBody>
      </p:sp>
      <p:pic>
        <p:nvPicPr>
          <p:cNvPr id="49155" name="3 Marcador de contenido" descr="nab3.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1 Título"/>
          <p:cNvSpPr>
            <a:spLocks noGrp="1"/>
          </p:cNvSpPr>
          <p:nvPr>
            <p:ph type="title"/>
          </p:nvPr>
        </p:nvSpPr>
        <p:spPr/>
        <p:txBody>
          <a:bodyPr/>
          <a:lstStyle/>
          <a:p>
            <a:pPr eaLnBrk="1" hangingPunct="1"/>
            <a:r>
              <a:rPr lang="es-ES" smtClean="0">
                <a:latin typeface="Algerian" pitchFamily="82" charset="0"/>
              </a:rPr>
              <a:t>FORT JEFFERSON</a:t>
            </a:r>
          </a:p>
        </p:txBody>
      </p:sp>
      <p:pic>
        <p:nvPicPr>
          <p:cNvPr id="50179" name="3 Marcador de contenido" descr="Fort-Jefferson_Dry-Tortugas.jpg"/>
          <p:cNvPicPr>
            <a:picLocks noGrp="1" noChangeAspect="1"/>
          </p:cNvPicPr>
          <p:nvPr>
            <p:ph idx="1"/>
          </p:nvPr>
        </p:nvPicPr>
        <p:blipFill>
          <a:blip r:embed="rId2"/>
          <a:srcRect/>
          <a:stretch>
            <a:fillRect/>
          </a:stretch>
        </p:blipFill>
        <p:spPr>
          <a:xfrm>
            <a:off x="549275" y="1600200"/>
            <a:ext cx="8045450" cy="4525963"/>
          </a:xfrm>
          <a:ln w="38100">
            <a:solidFill>
              <a:srgbClr val="000099"/>
            </a:solid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Marco"/>
          <p:cNvSpPr/>
          <p:nvPr/>
        </p:nvSpPr>
        <p:spPr>
          <a:xfrm>
            <a:off x="900113" y="765175"/>
            <a:ext cx="7343775" cy="5327650"/>
          </a:xfrm>
          <a:prstGeom prst="fram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endParaRPr>
          </a:p>
        </p:txBody>
      </p:sp>
      <p:sp>
        <p:nvSpPr>
          <p:cNvPr id="5" name="4 Rectángulo"/>
          <p:cNvSpPr/>
          <p:nvPr/>
        </p:nvSpPr>
        <p:spPr>
          <a:xfrm>
            <a:off x="1763713" y="1700213"/>
            <a:ext cx="5616575" cy="3478212"/>
          </a:xfrm>
          <a:prstGeom prst="rect">
            <a:avLst/>
          </a:prstGeom>
        </p:spPr>
        <p:txBody>
          <a:bodyPr>
            <a:spAutoFit/>
          </a:bodyPr>
          <a:lstStyle/>
          <a:p>
            <a:pPr algn="just">
              <a:defRPr/>
            </a:pPr>
            <a:r>
              <a:rPr lang="es-ES" sz="2000" b="1" dirty="0">
                <a:latin typeface="+mn-lt"/>
              </a:rPr>
              <a:t>Es una enorme fortaleza construida en 1847. Toda la zona de </a:t>
            </a:r>
            <a:r>
              <a:rPr lang="es-ES" sz="2000" b="1" dirty="0" err="1">
                <a:latin typeface="+mn-lt"/>
              </a:rPr>
              <a:t>Dry</a:t>
            </a:r>
            <a:r>
              <a:rPr lang="es-ES" sz="2000" b="1" dirty="0">
                <a:latin typeface="+mn-lt"/>
              </a:rPr>
              <a:t> Tortugas, Florida, es realmente espectacular. Son siete islas con playas perfectas, arrecifes de coral y también esta extraña fortaleza, pensada en </a:t>
            </a:r>
            <a:r>
              <a:rPr lang="es-ES" sz="2000" b="1" dirty="0" err="1">
                <a:latin typeface="+mn-lt"/>
              </a:rPr>
              <a:t>pricipio</a:t>
            </a:r>
            <a:r>
              <a:rPr lang="es-ES" sz="2000" b="1" dirty="0">
                <a:latin typeface="+mn-lt"/>
              </a:rPr>
              <a:t> para proteger estas aguas estratégicas para Estados Unidos. En ella cumplió condena el Dr. Samuel </a:t>
            </a:r>
            <a:r>
              <a:rPr lang="es-ES" sz="2000" b="1" dirty="0" err="1">
                <a:latin typeface="+mn-lt"/>
              </a:rPr>
              <a:t>Mudd</a:t>
            </a:r>
            <a:r>
              <a:rPr lang="es-ES" sz="2000" b="1" dirty="0">
                <a:latin typeface="+mn-lt"/>
              </a:rPr>
              <a:t>, encarcelado por su participación en el asesinato del presidente Abraham Lincoln. En1992, el monumento fue declarado parque nacional en un proyecto de ley firmado por el presidente George Bush.</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1 Título"/>
          <p:cNvSpPr>
            <a:spLocks noGrp="1"/>
          </p:cNvSpPr>
          <p:nvPr>
            <p:ph type="title"/>
          </p:nvPr>
        </p:nvSpPr>
        <p:spPr/>
        <p:txBody>
          <a:bodyPr/>
          <a:lstStyle/>
          <a:p>
            <a:pPr eaLnBrk="1" hangingPunct="1"/>
            <a:endParaRPr lang="es-ES" smtClean="0"/>
          </a:p>
        </p:txBody>
      </p:sp>
      <p:pic>
        <p:nvPicPr>
          <p:cNvPr id="52227" name="3 Marcador de contenido" descr="jeffer3.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1 Título"/>
          <p:cNvSpPr>
            <a:spLocks noGrp="1"/>
          </p:cNvSpPr>
          <p:nvPr>
            <p:ph type="title"/>
          </p:nvPr>
        </p:nvSpPr>
        <p:spPr/>
        <p:txBody>
          <a:bodyPr/>
          <a:lstStyle/>
          <a:p>
            <a:pPr eaLnBrk="1" hangingPunct="1"/>
            <a:endParaRPr lang="es-ES" smtClean="0"/>
          </a:p>
        </p:txBody>
      </p:sp>
      <p:pic>
        <p:nvPicPr>
          <p:cNvPr id="53251" name="3 Marcador de contenido" descr="Jeffer2.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1 Título"/>
          <p:cNvSpPr>
            <a:spLocks noGrp="1"/>
          </p:cNvSpPr>
          <p:nvPr>
            <p:ph type="title"/>
          </p:nvPr>
        </p:nvSpPr>
        <p:spPr/>
        <p:txBody>
          <a:bodyPr/>
          <a:lstStyle/>
          <a:p>
            <a:pPr eaLnBrk="1" hangingPunct="1"/>
            <a:endParaRPr lang="es-ES" smtClean="0"/>
          </a:p>
        </p:txBody>
      </p:sp>
      <p:pic>
        <p:nvPicPr>
          <p:cNvPr id="54275" name="3 Marcador de contenido" descr="jeffer1.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1 Título"/>
          <p:cNvSpPr>
            <a:spLocks noGrp="1"/>
          </p:cNvSpPr>
          <p:nvPr>
            <p:ph type="title"/>
          </p:nvPr>
        </p:nvSpPr>
        <p:spPr/>
        <p:txBody>
          <a:bodyPr/>
          <a:lstStyle/>
          <a:p>
            <a:pPr eaLnBrk="1" hangingPunct="1"/>
            <a:endParaRPr lang="es-ES" smtClean="0"/>
          </a:p>
        </p:txBody>
      </p:sp>
      <p:pic>
        <p:nvPicPr>
          <p:cNvPr id="55299" name="3 Marcador de contenido" descr="xx.jpg"/>
          <p:cNvPicPr>
            <a:picLocks noGrp="1" noChangeAspect="1"/>
          </p:cNvPicPr>
          <p:nvPr>
            <p:ph idx="1"/>
          </p:nvPr>
        </p:nvPicPr>
        <p:blipFill>
          <a:blip r:embed="rId2"/>
          <a:srcRect/>
          <a:stretch>
            <a:fillRect/>
          </a:stretch>
        </p:blipFill>
        <p:spPr>
          <a:xfrm>
            <a:off x="0" y="0"/>
            <a:ext cx="9144000" cy="6858000"/>
          </a:xfrm>
        </p:spPr>
      </p:pic>
      <p:sp>
        <p:nvSpPr>
          <p:cNvPr id="4" name="3 Rectángulo"/>
          <p:cNvSpPr/>
          <p:nvPr/>
        </p:nvSpPr>
        <p:spPr>
          <a:xfrm>
            <a:off x="683569" y="5229199"/>
            <a:ext cx="1872207" cy="1107996"/>
          </a:xfrm>
          <a:prstGeom prst="rect">
            <a:avLst/>
          </a:prstGeom>
          <a:noFill/>
        </p:spPr>
        <p:txBody>
          <a:bodyPr>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defRPr/>
            </a:pPr>
            <a:r>
              <a:rPr lang="es-ES" sz="6600" b="1" dirty="0">
                <a:ln w="11430"/>
                <a:solidFill>
                  <a:srgbClr val="FFFF00"/>
                </a:solidFill>
                <a:effectLst>
                  <a:outerShdw blurRad="50800" dist="39000" dir="5460000" algn="tl">
                    <a:srgbClr val="000000">
                      <a:alpha val="38000"/>
                    </a:srgbClr>
                  </a:outerShdw>
                </a:effectLst>
                <a:latin typeface="Algerian" pitchFamily="82" charset="0"/>
              </a:rPr>
              <a:t>FIN</a:t>
            </a: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Fortalezas Maritima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Fortalezas Maritimas</Template>
  <TotalTime>1</TotalTime>
  <Words>1040</Words>
  <Application>Microsoft Office PowerPoint</Application>
  <PresentationFormat>Presentación en pantalla (4:3)</PresentationFormat>
  <Paragraphs>25</Paragraphs>
  <Slides>54</Slides>
  <Notes>0</Notes>
  <HiddenSlides>0</HiddenSlides>
  <MMClips>0</MMClips>
  <ScaleCrop>false</ScaleCrop>
  <HeadingPairs>
    <vt:vector size="6" baseType="variant">
      <vt:variant>
        <vt:lpstr>Fuentes usadas</vt:lpstr>
      </vt:variant>
      <vt:variant>
        <vt:i4>3</vt:i4>
      </vt:variant>
      <vt:variant>
        <vt:lpstr>Tema</vt:lpstr>
      </vt:variant>
      <vt:variant>
        <vt:i4>2</vt:i4>
      </vt:variant>
      <vt:variant>
        <vt:lpstr>Títulos de diapositiva</vt:lpstr>
      </vt:variant>
      <vt:variant>
        <vt:i4>54</vt:i4>
      </vt:variant>
    </vt:vector>
  </HeadingPairs>
  <TitlesOfParts>
    <vt:vector size="59" baseType="lpstr">
      <vt:lpstr>Arial</vt:lpstr>
      <vt:lpstr>Calibri</vt:lpstr>
      <vt:lpstr>Algerian</vt:lpstr>
      <vt:lpstr>Fortalezas Maritimas</vt:lpstr>
      <vt:lpstr>Diseño predeterminado</vt:lpstr>
      <vt:lpstr>Diapositiva 1</vt:lpstr>
      <vt:lpstr>Diapositiva 2</vt:lpstr>
      <vt:lpstr>PLAGUE FORT</vt:lpstr>
      <vt:lpstr>Diapositiva 4</vt:lpstr>
      <vt:lpstr>Diapositiva 5</vt:lpstr>
      <vt:lpstr>Diapositiva 6</vt:lpstr>
      <vt:lpstr>Diapositiva 7</vt:lpstr>
      <vt:lpstr>SPITBANK FORT</vt:lpstr>
      <vt:lpstr>Diapositiva 9</vt:lpstr>
      <vt:lpstr>Diapositiva 10</vt:lpstr>
      <vt:lpstr>Diapositiva 11</vt:lpstr>
      <vt:lpstr>Diapositiva 12</vt:lpstr>
      <vt:lpstr>FORTALEZAS MARÍTIMAS MAUNSELL</vt:lpstr>
      <vt:lpstr>Diapositiva 14</vt:lpstr>
      <vt:lpstr>Diapositiva 15</vt:lpstr>
      <vt:lpstr>Diapositiva 16</vt:lpstr>
      <vt:lpstr>Diapositiva 17</vt:lpstr>
      <vt:lpstr>FORT LOUVOIS</vt:lpstr>
      <vt:lpstr>Diapositiva 19</vt:lpstr>
      <vt:lpstr>Diapositiva 20</vt:lpstr>
      <vt:lpstr>Diapositiva 21</vt:lpstr>
      <vt:lpstr>Diapositiva 22</vt:lpstr>
      <vt:lpstr>NO MAN’S LAND FORT</vt:lpstr>
      <vt:lpstr>Diapositiva 24</vt:lpstr>
      <vt:lpstr>Diapositiva 25</vt:lpstr>
      <vt:lpstr>Diapositiva 26</vt:lpstr>
      <vt:lpstr>Diapositiva 27</vt:lpstr>
      <vt:lpstr>TREKRONER FORT</vt:lpstr>
      <vt:lpstr>Diapositiva 29</vt:lpstr>
      <vt:lpstr>Diapositiva 30</vt:lpstr>
      <vt:lpstr>Diapositiva 31</vt:lpstr>
      <vt:lpstr>Diapositiva 32</vt:lpstr>
      <vt:lpstr>MURUD JANJIRA FORT</vt:lpstr>
      <vt:lpstr>Diapositiva 34</vt:lpstr>
      <vt:lpstr>Diapositiva 35</vt:lpstr>
      <vt:lpstr>Diapositiva 36</vt:lpstr>
      <vt:lpstr>Diapositiva 37</vt:lpstr>
      <vt:lpstr>FORT BOYARD</vt:lpstr>
      <vt:lpstr>Diapositiva 39</vt:lpstr>
      <vt:lpstr>Diapositiva 40</vt:lpstr>
      <vt:lpstr>Diapositiva 41</vt:lpstr>
      <vt:lpstr>Diapositiva 42</vt:lpstr>
      <vt:lpstr>NAB TOWER</vt:lpstr>
      <vt:lpstr>Diapositiva 44</vt:lpstr>
      <vt:lpstr>Diapositiva 45</vt:lpstr>
      <vt:lpstr>Diapositiva 46</vt:lpstr>
      <vt:lpstr>Diapositiva 47</vt:lpstr>
      <vt:lpstr>FORT JEFFERSON</vt:lpstr>
      <vt:lpstr>Diapositiva 49</vt:lpstr>
      <vt:lpstr>Diapositiva 50</vt:lpstr>
      <vt:lpstr>Diapositiva 51</vt:lpstr>
      <vt:lpstr>Diapositiva 52</vt:lpstr>
      <vt:lpstr>Diapositiva 53</vt:lpstr>
      <vt:lpstr>Diapositiva 54</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dc:creator>
  <cp:lastModifiedBy>..</cp:lastModifiedBy>
  <cp:revision>1</cp:revision>
  <dcterms:created xsi:type="dcterms:W3CDTF">2015-07-22T15:27:44Z</dcterms:created>
  <dcterms:modified xsi:type="dcterms:W3CDTF">2015-07-22T15:29:02Z</dcterms:modified>
</cp:coreProperties>
</file>