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36" r:id="rId3"/>
    <p:sldId id="353" r:id="rId4"/>
    <p:sldId id="354" r:id="rId5"/>
    <p:sldId id="261" r:id="rId6"/>
    <p:sldId id="325" r:id="rId7"/>
    <p:sldId id="323" r:id="rId8"/>
    <p:sldId id="311" r:id="rId9"/>
    <p:sldId id="257" r:id="rId10"/>
    <p:sldId id="296" r:id="rId11"/>
    <p:sldId id="349" r:id="rId12"/>
    <p:sldId id="351" r:id="rId13"/>
    <p:sldId id="315" r:id="rId14"/>
    <p:sldId id="260" r:id="rId15"/>
    <p:sldId id="272" r:id="rId16"/>
    <p:sldId id="338" r:id="rId17"/>
    <p:sldId id="269" r:id="rId18"/>
    <p:sldId id="324" r:id="rId19"/>
    <p:sldId id="316" r:id="rId20"/>
    <p:sldId id="342" r:id="rId21"/>
    <p:sldId id="314" r:id="rId22"/>
    <p:sldId id="340" r:id="rId23"/>
    <p:sldId id="350" r:id="rId24"/>
    <p:sldId id="273" r:id="rId25"/>
    <p:sldId id="294" r:id="rId26"/>
    <p:sldId id="267" r:id="rId27"/>
    <p:sldId id="308" r:id="rId28"/>
    <p:sldId id="341" r:id="rId29"/>
    <p:sldId id="285" r:id="rId30"/>
    <p:sldId id="317" r:id="rId31"/>
    <p:sldId id="278" r:id="rId32"/>
    <p:sldId id="290" r:id="rId33"/>
    <p:sldId id="346" r:id="rId34"/>
    <p:sldId id="282" r:id="rId35"/>
    <p:sldId id="330" r:id="rId36"/>
    <p:sldId id="344" r:id="rId37"/>
    <p:sldId id="348" r:id="rId38"/>
    <p:sldId id="293" r:id="rId39"/>
    <p:sldId id="347" r:id="rId40"/>
    <p:sldId id="305" r:id="rId41"/>
    <p:sldId id="263" r:id="rId42"/>
    <p:sldId id="266" r:id="rId43"/>
    <p:sldId id="306" r:id="rId44"/>
    <p:sldId id="303" r:id="rId45"/>
    <p:sldId id="304" r:id="rId46"/>
    <p:sldId id="310" r:id="rId47"/>
    <p:sldId id="321" r:id="rId48"/>
    <p:sldId id="318" r:id="rId49"/>
    <p:sldId id="322" r:id="rId50"/>
    <p:sldId id="326" r:id="rId51"/>
    <p:sldId id="327" r:id="rId52"/>
    <p:sldId id="329" r:id="rId53"/>
    <p:sldId id="332" r:id="rId54"/>
    <p:sldId id="343" r:id="rId55"/>
    <p:sldId id="352" r:id="rId56"/>
    <p:sldId id="328" r:id="rId57"/>
    <p:sldId id="339" r:id="rId58"/>
    <p:sldId id="333" r:id="rId59"/>
    <p:sldId id="334" r:id="rId60"/>
    <p:sldId id="331" r:id="rId61"/>
    <p:sldId id="297" r:id="rId62"/>
    <p:sldId id="355" r:id="rId6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Fe9l/eTkMMrJLzxWxghYw==" hashData="BEjJIqjuWfy34cE3eeaaOja/wQ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  <a:srgbClr val="FFFF00"/>
    <a:srgbClr val="FF66FF"/>
    <a:srgbClr val="66CCF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263FF2-6CEF-4B51-8963-46619F7B58F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70920"/>
      </p:ext>
    </p:extLst>
  </p:cSld>
  <p:clrMapOvr>
    <a:masterClrMapping/>
  </p:clrMapOvr>
  <p:transition spd="slow" advTm="2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A96AE7-44F9-48E9-B991-E7DE1B70DD6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962716"/>
      </p:ext>
    </p:extLst>
  </p:cSld>
  <p:clrMapOvr>
    <a:masterClrMapping/>
  </p:clrMapOvr>
  <p:transition spd="slow" advTm="2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B39AD2-5291-481A-948B-8F5492DCA38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279682"/>
      </p:ext>
    </p:extLst>
  </p:cSld>
  <p:clrMapOvr>
    <a:masterClrMapping/>
  </p:clrMapOvr>
  <p:transition spd="slow" advTm="2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6DD4A7-7578-4D6D-9773-2D5F75300B6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996630"/>
      </p:ext>
    </p:extLst>
  </p:cSld>
  <p:clrMapOvr>
    <a:masterClrMapping/>
  </p:clrMapOvr>
  <p:transition spd="slow" advTm="2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F36A6F-3909-4C28-99A3-15294053401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891151"/>
      </p:ext>
    </p:extLst>
  </p:cSld>
  <p:clrMapOvr>
    <a:masterClrMapping/>
  </p:clrMapOvr>
  <p:transition spd="slow" advTm="2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4BB25A-0C83-4665-A44A-74BD3ABE7FE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978812"/>
      </p:ext>
    </p:extLst>
  </p:cSld>
  <p:clrMapOvr>
    <a:masterClrMapping/>
  </p:clrMapOvr>
  <p:transition spd="slow" advTm="2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A036A0-E6FC-4249-A95F-1BDFD064DD9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583866"/>
      </p:ext>
    </p:extLst>
  </p:cSld>
  <p:clrMapOvr>
    <a:masterClrMapping/>
  </p:clrMapOvr>
  <p:transition spd="slow" advTm="2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DAF8FF-E310-4878-9F23-11F12823F4D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847985"/>
      </p:ext>
    </p:extLst>
  </p:cSld>
  <p:clrMapOvr>
    <a:masterClrMapping/>
  </p:clrMapOvr>
  <p:transition spd="slow" advTm="2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4805A1-91B0-42C2-864B-BAED22C1659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561890"/>
      </p:ext>
    </p:extLst>
  </p:cSld>
  <p:clrMapOvr>
    <a:masterClrMapping/>
  </p:clrMapOvr>
  <p:transition spd="slow" advTm="2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566660-B669-415A-B046-EB1EDE90A9C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665941"/>
      </p:ext>
    </p:extLst>
  </p:cSld>
  <p:clrMapOvr>
    <a:masterClrMapping/>
  </p:clrMapOvr>
  <p:transition spd="slow" advTm="2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09B76E-1615-449B-B10E-3E680E24E1C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347117"/>
      </p:ext>
    </p:extLst>
  </p:cSld>
  <p:clrMapOvr>
    <a:masterClrMapping/>
  </p:clrMapOvr>
  <p:transition spd="slow" advTm="2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133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/>
            </a:gs>
            <a:gs pos="50000">
              <a:schemeClr val="bg1"/>
            </a:gs>
            <a:gs pos="100000">
              <a:schemeClr val="accent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Se face clic pentru editare stil titlu Coordonator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Se face clic pentru editarea stilurilor textului Coordonatorului</a:t>
            </a:r>
          </a:p>
          <a:p>
            <a:pPr lvl="1"/>
            <a:r>
              <a:rPr lang="en-US" smtClean="0"/>
              <a:t>Nivelul secund</a:t>
            </a:r>
          </a:p>
          <a:p>
            <a:pPr lvl="2"/>
            <a:r>
              <a:rPr lang="en-US" smtClean="0"/>
              <a:t>Al treilea nivel</a:t>
            </a:r>
          </a:p>
          <a:p>
            <a:pPr lvl="3"/>
            <a:r>
              <a:rPr lang="en-US" smtClean="0"/>
              <a:t>Al patrulea nivel</a:t>
            </a:r>
          </a:p>
          <a:p>
            <a:pPr lvl="4"/>
            <a:r>
              <a:rPr lang="en-US" smtClean="0"/>
              <a:t>Al cincilea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6DFDBBC-B53C-44E4-A2CB-4063C34E6046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000">
    <p:blinds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6020" name="Picture 4" descr="DSCF0019-7939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6023" name="Oval 7" descr="Imagine1"/>
          <p:cNvSpPr>
            <a:spLocks noChangeArrowheads="1"/>
          </p:cNvSpPr>
          <p:nvPr/>
        </p:nvSpPr>
        <p:spPr bwMode="auto">
          <a:xfrm>
            <a:off x="3635375" y="1340768"/>
            <a:ext cx="4824413" cy="5256882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rgbClr val="000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6000">
    <p:sndAc>
      <p:stSnd loop="1">
        <p:snd r:embed="rId2" name="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6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3" name="Rectangle 5"/>
          <p:cNvSpPr>
            <a:spLocks noChangeArrowheads="1"/>
          </p:cNvSpPr>
          <p:nvPr/>
        </p:nvSpPr>
        <p:spPr bwMode="auto">
          <a:xfrm>
            <a:off x="250825" y="692150"/>
            <a:ext cx="8713788" cy="5755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8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Fort Lauderdale es una ciudad en el estado estadounidense de Florida, en la costa atlántica.</a:t>
            </a:r>
          </a:p>
          <a:p>
            <a:pPr algn="ctr"/>
            <a:r>
              <a:rPr lang="es-ES" sz="28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 una ciudad principal del área metropolitana del sur de Florida.</a:t>
            </a:r>
          </a:p>
          <a:p>
            <a:pPr algn="ctr"/>
            <a:r>
              <a:rPr lang="es-ES" sz="28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ciudad es un popular destino turístico.</a:t>
            </a:r>
          </a:p>
          <a:p>
            <a:pPr algn="ctr"/>
            <a:r>
              <a:rPr lang="es-ES" sz="28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Fort Lauderdale es a veces conocida como la "Venecia de América" ​​debido a su extenso e intrincado sistema de canales.</a:t>
            </a:r>
          </a:p>
          <a:p>
            <a:pPr algn="ctr"/>
            <a:r>
              <a:rPr lang="es-ES" sz="28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ciudad es un importante centro de yates, yates residentes, puertos deportivos y astilleros.</a:t>
            </a:r>
          </a:p>
          <a:p>
            <a:pPr algn="ctr"/>
            <a:r>
              <a:rPr lang="es-ES" sz="28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ciudad se encuentra a 23 millas al norte de Miami, Florida</a:t>
            </a:r>
            <a:r>
              <a:rPr lang="es-ES" sz="32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</a:p>
        </p:txBody>
      </p:sp>
    </p:spTree>
  </p:cSld>
  <p:clrMapOvr>
    <a:masterClrMapping/>
  </p:clrMapOvr>
  <p:transition spd="slow" advTm="17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beach-w-palm-tre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17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729418"/>
      </p:ext>
    </p:extLst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916113"/>
            <a:ext cx="8229600" cy="1143000"/>
          </a:xfrm>
        </p:spPr>
        <p:txBody>
          <a:bodyPr/>
          <a:lstStyle/>
          <a:p>
            <a:pPr algn="l"/>
            <a:endParaRPr lang="fr-FR" sz="2800" u="sng"/>
          </a:p>
        </p:txBody>
      </p:sp>
      <p:pic>
        <p:nvPicPr>
          <p:cNvPr id="7177" name="Picture 9" descr="map1_fort_lauderdale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8" name="Oval 10" descr="Fort-Lauderdale-122009-030-ps"/>
          <p:cNvSpPr>
            <a:spLocks noChangeArrowheads="1"/>
          </p:cNvSpPr>
          <p:nvPr/>
        </p:nvSpPr>
        <p:spPr bwMode="auto">
          <a:xfrm>
            <a:off x="6804025" y="188913"/>
            <a:ext cx="2160588" cy="187325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179" name="Line 11"/>
          <p:cNvSpPr>
            <a:spLocks noChangeShapeType="1"/>
          </p:cNvSpPr>
          <p:nvPr/>
        </p:nvSpPr>
        <p:spPr bwMode="auto">
          <a:xfrm>
            <a:off x="8101013" y="2852738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7180" name="Line 12"/>
          <p:cNvSpPr>
            <a:spLocks noChangeShapeType="1"/>
          </p:cNvSpPr>
          <p:nvPr/>
        </p:nvSpPr>
        <p:spPr bwMode="auto">
          <a:xfrm>
            <a:off x="8101013" y="2852738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7182" name="Line 14"/>
          <p:cNvSpPr>
            <a:spLocks noChangeShapeType="1"/>
          </p:cNvSpPr>
          <p:nvPr/>
        </p:nvSpPr>
        <p:spPr bwMode="auto">
          <a:xfrm flipH="1">
            <a:off x="7092950" y="2852738"/>
            <a:ext cx="1008063" cy="295275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7183" name="Oval 15" descr="Beach-beaches-4843889-1280-800"/>
          <p:cNvSpPr>
            <a:spLocks noChangeArrowheads="1"/>
          </p:cNvSpPr>
          <p:nvPr/>
        </p:nvSpPr>
        <p:spPr bwMode="auto">
          <a:xfrm>
            <a:off x="179388" y="5300663"/>
            <a:ext cx="1511300" cy="1368425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2708" name="Picture 4" descr="north-view-ft-lauderdale-bea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0660" name="Picture 4" descr="ftlauderdaleintracoast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8373" name="Picture 5" descr="Florida-Fort-Lauderdale"/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7" name="Picture 5" descr="large-305-Fort%20Lauderda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3013" name="Picture 5" descr="fort-lauderdale-homes-from-las-olas-bch-club-ph_co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9332" name="Picture 4" descr="fort lauderdale po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1380" name="Picture 4" descr="Fort Lauderdale Beach 0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2469" name="Picture 5" descr="pic1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149" name="Picture 5" descr="Fort-Lauderda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8438" name="Picture 6" descr="Imagin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8068" name="Picture 4" descr="034%20%20Fort%20Lauderdale%20bea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5365" name="Picture 5" descr="fort-lauderdale-bea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1684" name="Picture 4" descr="Listing795_1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3493" name="Picture 5" descr="ft-lauderdale-beach-5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2164" name="Picture 4" descr="25250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1445" name="Picture 5" descr="Fort-Lauderdale_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0116" name="Picture 4" descr="FLL-istock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0356" name="Picture 4" descr="2010-05-220626-s-19x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9461" name="Picture 5" descr="fort-lauderdale-airport-code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0965" name="Picture 5" descr="fort-lauderdale-beach-comp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317" name="Picture 5" descr="Fort-Lauderda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5301" name="Picture 5" descr="2010-11-09-Fort-Lauderdale-02-b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1140" name="Picture 4" descr="69762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1749" name="Picture 5" descr="Fort-Lauderdale-VIII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4517" name="Picture 5" descr="FortLauderdale_jazz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4581" name="Picture 5" descr="fort-lauderdale-fla5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587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6869" name="Picture 5" descr="1444013-Travel_Picture-Fort_Lauderdale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6260" name="Picture 4" descr="Bild-0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8677" name="Picture 5" descr="Fort_Lauderdale_Bea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7828" name="Picture 4" descr="FT__Lauderdale_Bea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4212" name="Picture 4" descr="2010-03-270269-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8308" name="Picture 4" descr="2010-03-270312-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9941" name="Picture 5" descr="85831_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7284" name="Picture 4" descr="DSCN30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2229" name="Picture 5" descr="fort_lauderdale003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221" name="Picture 5" descr="Fort-Lauderdale-show-night-1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2293" name="Picture 5" descr="fort-lauderda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3253" name="Picture 5" descr="fort-lauderdale_10_9_20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0181" name="Picture 5" descr="Water B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05" name="Picture 5" descr="House in the Harbor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7349" name="Picture 5" descr="rent-a-boat-in-fort-lauderdale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/>
              <a:t> </a:t>
            </a:r>
          </a:p>
        </p:txBody>
      </p:sp>
      <p:pic>
        <p:nvPicPr>
          <p:cNvPr id="68613" name="Picture 5" descr="55-million-eclectic-mansion-in-fort-lauderdale-flori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5541" name="Picture 5" descr="Fort-Lauderdale-Real-Est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9638" name="Picture 6" descr="58758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3732" name="Picture 4" descr="dt-flaud-17th-st-322-00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4756" name="Picture 4" descr="FortLauderdale 0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6804" name="Picture 4" descr="Celebrity_Solstice_Fort_Lauderdale"/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9876" name="Picture 4" descr="Image_Fort_Lauderdale-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3189" name="Picture 5" descr="223317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404" name="Picture 4" descr="299023288aektqF_fs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5780" name="Picture 4" descr="Lone%20Sailor%20Fort%20Lauderdale%20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9092" name="Picture 4" descr="hi_PEDICA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0900" name="Picture 4" descr="Fort Lauderdale March 2010 115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1924" name="Picture 4" descr="Fort_Lauderdale-skyline-harb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">
    <p:blinds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8852" name="Picture 4" descr="Vicem-78-Cruiser-US-premiere-at-Fort-Lauderdale-Boat-Show_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4037" name="Picture 5" descr="fort-lauderda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3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2268538" y="5661025"/>
            <a:ext cx="44148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>
                <a:solidFill>
                  <a:schemeClr val="accent1"/>
                </a:solidFill>
                <a:latin typeface="Comic Sans MS" pitchFamily="66" charset="0"/>
              </a:rPr>
              <a:t>Images from Internet</a:t>
            </a:r>
          </a:p>
        </p:txBody>
      </p:sp>
      <p:sp>
        <p:nvSpPr>
          <p:cNvPr id="44040" name="Rectangle 8"/>
          <p:cNvSpPr>
            <a:spLocks noChangeArrowheads="1"/>
          </p:cNvSpPr>
          <p:nvPr/>
        </p:nvSpPr>
        <p:spPr bwMode="auto">
          <a:xfrm>
            <a:off x="1187450" y="4892675"/>
            <a:ext cx="7092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fld id="{4919150F-96B8-4109-B571-69158032F64D}" type="datetimeHH:mm">
              <a:rPr lang="fr-FR" sz="3600" b="1">
                <a:solidFill>
                  <a:srgbClr val="66CC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pPr/>
              <a:t>10:03</a:t>
            </a:fld>
            <a:r>
              <a:rPr lang="fr-FR" sz="3600" b="1" dirty="0">
                <a:solidFill>
                  <a:srgbClr val="66CC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-</a:t>
            </a:r>
            <a:r>
              <a:rPr lang="en-GB" sz="3600" b="1" dirty="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</a:rPr>
              <a:t> </a:t>
            </a:r>
            <a:fld id="{5F7B14A0-153F-4C3E-B29E-7FE937C0D5C1}" type="datetimedddd, dd MMMM yyyy">
              <a:rPr lang="en-GB" sz="3600" b="1">
                <a:solidFill>
                  <a:srgbClr val="66CC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pPr/>
              <a:t>Saturday, 08 February 2020</a:t>
            </a:fld>
            <a:endParaRPr lang="it-IT" sz="3600" b="1" dirty="0">
              <a:solidFill>
                <a:srgbClr val="66CC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ort Lauderdale ">
  <a:themeElements>
    <a:clrScheme name="Fort Lauderdale - Venice of America`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Fort Lauderdale - Venice of America`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ort Lauderdale - Venice of America`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rt Lauderdale - Venice of America`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rt Lauderdale - Venice of America`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rt Lauderdale - Venice of America`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rt Lauderdale - Venice of America`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rt Lauderdale - Venice of America`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rt Lauderdale - Venice of America`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rt Lauderdale - Venice of America`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rt Lauderdale - Venice of America`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rt Lauderdale - Venice of America`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rt Lauderdale - Venice of America`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rt Lauderdale - Venice of America`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Fort Lauderdale </Template>
  <TotalTime>1</TotalTime>
  <Words>115</Words>
  <Application>Microsoft Office PowerPoint</Application>
  <PresentationFormat>Presentación en pantalla (4:3)</PresentationFormat>
  <Paragraphs>11</Paragraphs>
  <Slides>61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Fort Lauderdale 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2020-02-08T09:03:25Z</dcterms:created>
  <dcterms:modified xsi:type="dcterms:W3CDTF">2020-02-08T09:04:46Z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0008002e45000000000001023620</vt:lpwstr>
  </property>
</Properties>
</file>